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35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60" r:id="rId7"/>
    <p:sldId id="261" r:id="rId8"/>
    <p:sldId id="265" r:id="rId9"/>
    <p:sldId id="262" r:id="rId10"/>
    <p:sldId id="263" r:id="rId11"/>
    <p:sldId id="259" r:id="rId12"/>
  </p:sldIdLst>
  <p:sldSz cx="12192000" cy="6858000"/>
  <p:notesSz cx="6858000" cy="9144000"/>
  <p:embeddedFontLst>
    <p:embeddedFont>
      <p:font typeface="Montserrat" panose="00000500000000000000" pitchFamily="2" charset="0"/>
      <p:regular r:id="rId15"/>
      <p:bold r:id="rId16"/>
      <p:italic r:id="rId17"/>
      <p:boldItalic r:id="rId18"/>
    </p:embeddedFont>
    <p:embeddedFont>
      <p:font typeface="Montserrat  thin" panose="020B0604020202020204" charset="0"/>
      <p:regular r:id="rId19"/>
      <p:bold r:id="rId20"/>
      <p:italic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4A7C5E-BA5C-2064-975D-858BAA5855F2}" name="Michel LE LAN" initials="ML" userId="S::m.lelan@bowmedical.com::261c6852-c2bb-4d75-aae2-5068c9d5b820" providerId="AD"/>
  <p188:author id="{CE395D66-4C0C-4A1B-185F-11A77AF9E8DE}" name="Franck PIZZAGALLI" initials="FP" userId="S::f.pizzagalli@bowmedical.com::5c3ac549-751c-46f8-972d-c41c02c8206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k PIZZAGALLI" initials="FP" lastIdx="10" clrIdx="0">
    <p:extLst>
      <p:ext uri="{19B8F6BF-5375-455C-9EA6-DF929625EA0E}">
        <p15:presenceInfo xmlns:p15="http://schemas.microsoft.com/office/powerpoint/2012/main" userId="S::f.pizzagalli@bowmedical.com::5c3ac549-751c-46f8-972d-c41c02c820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72"/>
    <a:srgbClr val="35AF94"/>
    <a:srgbClr val="FFBD4A"/>
    <a:srgbClr val="007ECC"/>
    <a:srgbClr val="00AAFC"/>
    <a:srgbClr val="002C96"/>
    <a:srgbClr val="002A97"/>
    <a:srgbClr val="17509E"/>
    <a:srgbClr val="002A9F"/>
    <a:srgbClr val="004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99"/>
  </p:normalViewPr>
  <p:slideViewPr>
    <p:cSldViewPr snapToGrid="0">
      <p:cViewPr varScale="1">
        <p:scale>
          <a:sx n="88" d="100"/>
          <a:sy n="88" d="100"/>
        </p:scale>
        <p:origin x="47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3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7928" y="33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FA45A01-7D5C-AE05-2B3F-59701E2BEF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>
              <a:latin typeface="Montserrat" pitchFamily="2" charset="77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99B5491-ED99-0C2F-67D8-276D5A55FB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DEBB6-983A-464B-B82A-1C068A29E6AF}" type="datetimeFigureOut">
              <a:rPr lang="fr-FR" smtClean="0">
                <a:latin typeface="Montserrat" pitchFamily="2" charset="77"/>
              </a:rPr>
              <a:t>17/06/2025</a:t>
            </a:fld>
            <a:endParaRPr lang="fr-FR">
              <a:latin typeface="Montserrat" pitchFamily="2" charset="77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ED3EA9-2E41-36E0-E9A6-6E7542D75A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>
              <a:latin typeface="Montserrat" pitchFamily="2" charset="77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5205B0-603E-1B9A-3F4B-BE85B63F21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D697B-C9CA-4051-A5E0-1959A5BC4D96}" type="slidenum">
              <a:rPr lang="fr-FR" smtClean="0">
                <a:latin typeface="Montserrat" pitchFamily="2" charset="77"/>
              </a:rPr>
              <a:t>‹N°›</a:t>
            </a:fld>
            <a:endParaRPr lang="fr-FR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38659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B9389744-6D57-A849-A524-F36228EFD6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759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Modèle 1 (basiq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EA8DEF-BD13-D235-B37C-E5041130D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5" t="28815" r="5637" b="15498"/>
          <a:stretch/>
        </p:blipFill>
        <p:spPr>
          <a:xfrm>
            <a:off x="0" y="0"/>
            <a:ext cx="1219602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C896FC-D1AE-25F9-BAC0-0E9B2285CA5D}"/>
              </a:ext>
            </a:extLst>
          </p:cNvPr>
          <p:cNvSpPr/>
          <p:nvPr userDrawn="1"/>
        </p:nvSpPr>
        <p:spPr>
          <a:xfrm>
            <a:off x="342900" y="0"/>
            <a:ext cx="11849100" cy="6868656"/>
          </a:xfrm>
          <a:prstGeom prst="rect">
            <a:avLst/>
          </a:prstGeom>
          <a:gradFill flip="none" rotWithShape="1">
            <a:gsLst>
              <a:gs pos="54000">
                <a:srgbClr val="004BB2">
                  <a:alpha val="65000"/>
                </a:srgbClr>
              </a:gs>
              <a:gs pos="71000">
                <a:srgbClr val="1B4F9E">
                  <a:alpha val="0"/>
                </a:srgbClr>
              </a:gs>
              <a:gs pos="35000">
                <a:srgbClr val="004BB2">
                  <a:alpha val="90020"/>
                </a:srgbClr>
              </a:gs>
              <a:gs pos="0">
                <a:srgbClr val="2BC88A"/>
              </a:gs>
              <a:gs pos="1000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67AE7F-59D9-B18D-B3BB-D8131290A6AF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>
                  <a:alpha val="90000"/>
                </a:srgbClr>
              </a:gs>
              <a:gs pos="0">
                <a:srgbClr val="2BC88A">
                  <a:alpha val="95000"/>
                </a:srgbClr>
              </a:gs>
              <a:gs pos="25000">
                <a:srgbClr val="1494DA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5CC21B6-6788-DF3A-C2A4-E70D7CDAD0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85174" y="796609"/>
            <a:ext cx="3612596" cy="1846438"/>
          </a:xfrm>
          <a:prstGeom prst="rect">
            <a:avLst/>
          </a:prstGeom>
        </p:spPr>
      </p:pic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AECFFD0-19CF-0927-D974-88DC1BF0BC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54241" y="3429000"/>
            <a:ext cx="4668690" cy="82769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101600" dist="50800" dir="5400000" algn="t" rotWithShape="0">
              <a:schemeClr val="accent1">
                <a:lumMod val="50000"/>
                <a:alpha val="75000"/>
              </a:schemeClr>
            </a:outerShdw>
          </a:effectLst>
        </p:spPr>
        <p:txBody>
          <a:bodyPr wrap="none" lIns="216000" tIns="72000" rIns="216000" bIns="72000" anchor="t">
            <a:sp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du document</a:t>
            </a:r>
          </a:p>
        </p:txBody>
      </p:sp>
    </p:spTree>
    <p:extLst>
      <p:ext uri="{BB962C8B-B14F-4D97-AF65-F5344CB8AC3E}">
        <p14:creationId xmlns:p14="http://schemas.microsoft.com/office/powerpoint/2010/main" val="42816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(5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268F0C68-32E7-B8BF-5F5C-C428D3124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5" t="28815" r="5637" b="15498"/>
          <a:stretch/>
        </p:blipFill>
        <p:spPr>
          <a:xfrm>
            <a:off x="0" y="0"/>
            <a:ext cx="1219602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FCBEEB-66DF-6857-4F65-6F4CF514E577}"/>
              </a:ext>
            </a:extLst>
          </p:cNvPr>
          <p:cNvSpPr/>
          <p:nvPr userDrawn="1"/>
        </p:nvSpPr>
        <p:spPr>
          <a:xfrm>
            <a:off x="342900" y="0"/>
            <a:ext cx="11849099" cy="6858000"/>
          </a:xfrm>
          <a:prstGeom prst="rect">
            <a:avLst/>
          </a:prstGeom>
          <a:gradFill flip="none" rotWithShape="1">
            <a:gsLst>
              <a:gs pos="54000">
                <a:srgbClr val="004BB2">
                  <a:alpha val="65000"/>
                </a:srgbClr>
              </a:gs>
              <a:gs pos="71000">
                <a:srgbClr val="1B4F9E">
                  <a:alpha val="0"/>
                </a:srgbClr>
              </a:gs>
              <a:gs pos="35000">
                <a:srgbClr val="004BB2">
                  <a:alpha val="90020"/>
                </a:srgbClr>
              </a:gs>
              <a:gs pos="0">
                <a:srgbClr val="2BC88A"/>
              </a:gs>
              <a:gs pos="1000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9376" y="4125417"/>
            <a:ext cx="6191712" cy="738664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r-FR" sz="4800" b="1" baseline="0" dirty="0">
                <a:solidFill>
                  <a:schemeClr val="bg1"/>
                </a:solidFill>
                <a:effectLst>
                  <a:outerShdw blurRad="152400" algn="ctr" rotWithShape="0">
                    <a:schemeClr val="accent1">
                      <a:alpha val="50000"/>
                    </a:schemeClr>
                  </a:outerShdw>
                </a:effectLst>
                <a:cs typeface="Arial" pitchFamily="34" charset="0"/>
              </a:defRPr>
            </a:lvl1pPr>
          </a:lstStyle>
          <a:p>
            <a:pPr lvl="0" defTabSz="685800" fontAlgn="t">
              <a:lnSpc>
                <a:spcPct val="100000"/>
              </a:lnSpc>
            </a:pPr>
            <a:r>
              <a:rPr lang="fr-FR" dirty="0"/>
              <a:t>Modifiez le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FEF157-3D74-A70A-9120-8A7FFB5A74A4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>
                  <a:alpha val="90000"/>
                </a:srgbClr>
              </a:gs>
              <a:gs pos="0">
                <a:srgbClr val="2BC88A">
                  <a:alpha val="95000"/>
                </a:srgbClr>
              </a:gs>
              <a:gs pos="25000">
                <a:srgbClr val="1494DA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33D41A14-B426-AA22-4A62-2DF738DEF077}"/>
              </a:ext>
            </a:extLst>
          </p:cNvPr>
          <p:cNvSpPr txBox="1">
            <a:spLocks/>
          </p:cNvSpPr>
          <p:nvPr userDrawn="1"/>
        </p:nvSpPr>
        <p:spPr>
          <a:xfrm>
            <a:off x="210125" y="6472800"/>
            <a:ext cx="266400" cy="266400"/>
          </a:xfrm>
          <a:prstGeom prst="ellipse">
            <a:avLst/>
          </a:prstGeom>
          <a:solidFill>
            <a:schemeClr val="accent3"/>
          </a:solidFill>
        </p:spPr>
        <p:txBody>
          <a:bodyPr vert="horz" wrap="none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DB81-24EC-4A15-BE4A-AEF8F41C851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242232-040C-E773-3E20-340CE86FCF9E}"/>
              </a:ext>
            </a:extLst>
          </p:cNvPr>
          <p:cNvSpPr txBox="1"/>
          <p:nvPr userDrawn="1"/>
        </p:nvSpPr>
        <p:spPr>
          <a:xfrm>
            <a:off x="4801446" y="1656010"/>
            <a:ext cx="1574970" cy="24694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6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866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(6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268F0C68-32E7-B8BF-5F5C-C428D3124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5" t="28815" r="5637" b="15498"/>
          <a:stretch/>
        </p:blipFill>
        <p:spPr>
          <a:xfrm>
            <a:off x="0" y="0"/>
            <a:ext cx="1219602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FCBEEB-66DF-6857-4F65-6F4CF514E577}"/>
              </a:ext>
            </a:extLst>
          </p:cNvPr>
          <p:cNvSpPr/>
          <p:nvPr userDrawn="1"/>
        </p:nvSpPr>
        <p:spPr>
          <a:xfrm>
            <a:off x="342900" y="0"/>
            <a:ext cx="11849099" cy="6858000"/>
          </a:xfrm>
          <a:prstGeom prst="rect">
            <a:avLst/>
          </a:prstGeom>
          <a:gradFill flip="none" rotWithShape="1">
            <a:gsLst>
              <a:gs pos="54000">
                <a:srgbClr val="004BB2">
                  <a:alpha val="65000"/>
                </a:srgbClr>
              </a:gs>
              <a:gs pos="71000">
                <a:srgbClr val="1B4F9E">
                  <a:alpha val="0"/>
                </a:srgbClr>
              </a:gs>
              <a:gs pos="35000">
                <a:srgbClr val="004BB2">
                  <a:alpha val="90020"/>
                </a:srgbClr>
              </a:gs>
              <a:gs pos="0">
                <a:srgbClr val="2BC88A"/>
              </a:gs>
              <a:gs pos="1000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9376" y="4125417"/>
            <a:ext cx="6191712" cy="738664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r-FR" sz="4800" b="1" baseline="0" dirty="0">
                <a:solidFill>
                  <a:schemeClr val="bg1"/>
                </a:solidFill>
                <a:effectLst>
                  <a:outerShdw blurRad="152400" algn="ctr" rotWithShape="0">
                    <a:schemeClr val="accent1">
                      <a:alpha val="50000"/>
                    </a:schemeClr>
                  </a:outerShdw>
                </a:effectLst>
                <a:cs typeface="Arial" pitchFamily="34" charset="0"/>
              </a:defRPr>
            </a:lvl1pPr>
          </a:lstStyle>
          <a:p>
            <a:pPr lvl="0" defTabSz="685800" fontAlgn="t">
              <a:lnSpc>
                <a:spcPct val="100000"/>
              </a:lnSpc>
            </a:pPr>
            <a:r>
              <a:rPr lang="fr-FR" dirty="0"/>
              <a:t>Modifiez le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FEF157-3D74-A70A-9120-8A7FFB5A74A4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>
                  <a:alpha val="90000"/>
                </a:srgbClr>
              </a:gs>
              <a:gs pos="0">
                <a:srgbClr val="2BC88A">
                  <a:alpha val="95000"/>
                </a:srgbClr>
              </a:gs>
              <a:gs pos="25000">
                <a:srgbClr val="1494DA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33D41A14-B426-AA22-4A62-2DF738DEF077}"/>
              </a:ext>
            </a:extLst>
          </p:cNvPr>
          <p:cNvSpPr txBox="1">
            <a:spLocks/>
          </p:cNvSpPr>
          <p:nvPr userDrawn="1"/>
        </p:nvSpPr>
        <p:spPr>
          <a:xfrm>
            <a:off x="210125" y="6472800"/>
            <a:ext cx="266400" cy="266400"/>
          </a:xfrm>
          <a:prstGeom prst="ellipse">
            <a:avLst/>
          </a:prstGeom>
          <a:solidFill>
            <a:schemeClr val="accent3"/>
          </a:solidFill>
        </p:spPr>
        <p:txBody>
          <a:bodyPr vert="horz" wrap="none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DB81-24EC-4A15-BE4A-AEF8F41C851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242232-040C-E773-3E20-340CE86FCF9E}"/>
              </a:ext>
            </a:extLst>
          </p:cNvPr>
          <p:cNvSpPr txBox="1"/>
          <p:nvPr userDrawn="1"/>
        </p:nvSpPr>
        <p:spPr>
          <a:xfrm>
            <a:off x="4801446" y="1656010"/>
            <a:ext cx="1574970" cy="24694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6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2570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(7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268F0C68-32E7-B8BF-5F5C-C428D3124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5" t="28815" r="5637" b="15498"/>
          <a:stretch/>
        </p:blipFill>
        <p:spPr>
          <a:xfrm>
            <a:off x="0" y="0"/>
            <a:ext cx="1219602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FCBEEB-66DF-6857-4F65-6F4CF514E577}"/>
              </a:ext>
            </a:extLst>
          </p:cNvPr>
          <p:cNvSpPr/>
          <p:nvPr userDrawn="1"/>
        </p:nvSpPr>
        <p:spPr>
          <a:xfrm>
            <a:off x="342900" y="0"/>
            <a:ext cx="11849099" cy="6858000"/>
          </a:xfrm>
          <a:prstGeom prst="rect">
            <a:avLst/>
          </a:prstGeom>
          <a:gradFill flip="none" rotWithShape="1">
            <a:gsLst>
              <a:gs pos="54000">
                <a:srgbClr val="004BB2">
                  <a:alpha val="65000"/>
                </a:srgbClr>
              </a:gs>
              <a:gs pos="71000">
                <a:srgbClr val="1B4F9E">
                  <a:alpha val="0"/>
                </a:srgbClr>
              </a:gs>
              <a:gs pos="35000">
                <a:srgbClr val="004BB2">
                  <a:alpha val="90020"/>
                </a:srgbClr>
              </a:gs>
              <a:gs pos="0">
                <a:srgbClr val="2BC88A"/>
              </a:gs>
              <a:gs pos="1000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9376" y="4125417"/>
            <a:ext cx="6191712" cy="738664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r-FR" sz="4800" b="1" baseline="0" dirty="0">
                <a:solidFill>
                  <a:schemeClr val="bg1"/>
                </a:solidFill>
                <a:effectLst>
                  <a:outerShdw blurRad="152400" algn="ctr" rotWithShape="0">
                    <a:schemeClr val="accent1">
                      <a:alpha val="50000"/>
                    </a:schemeClr>
                  </a:outerShdw>
                </a:effectLst>
                <a:cs typeface="Arial" pitchFamily="34" charset="0"/>
              </a:defRPr>
            </a:lvl1pPr>
          </a:lstStyle>
          <a:p>
            <a:pPr lvl="0" defTabSz="685800" fontAlgn="t">
              <a:lnSpc>
                <a:spcPct val="100000"/>
              </a:lnSpc>
            </a:pPr>
            <a:r>
              <a:rPr lang="fr-FR" dirty="0"/>
              <a:t>Modifiez le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FEF157-3D74-A70A-9120-8A7FFB5A74A4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>
                  <a:alpha val="90000"/>
                </a:srgbClr>
              </a:gs>
              <a:gs pos="0">
                <a:srgbClr val="2BC88A">
                  <a:alpha val="95000"/>
                </a:srgbClr>
              </a:gs>
              <a:gs pos="25000">
                <a:srgbClr val="1494DA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33D41A14-B426-AA22-4A62-2DF738DEF077}"/>
              </a:ext>
            </a:extLst>
          </p:cNvPr>
          <p:cNvSpPr txBox="1">
            <a:spLocks/>
          </p:cNvSpPr>
          <p:nvPr userDrawn="1"/>
        </p:nvSpPr>
        <p:spPr>
          <a:xfrm>
            <a:off x="210125" y="6472800"/>
            <a:ext cx="266400" cy="266400"/>
          </a:xfrm>
          <a:prstGeom prst="ellipse">
            <a:avLst/>
          </a:prstGeom>
          <a:solidFill>
            <a:schemeClr val="accent3"/>
          </a:solidFill>
        </p:spPr>
        <p:txBody>
          <a:bodyPr vert="horz" wrap="none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DB81-24EC-4A15-BE4A-AEF8F41C851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242232-040C-E773-3E20-340CE86FCF9E}"/>
              </a:ext>
            </a:extLst>
          </p:cNvPr>
          <p:cNvSpPr txBox="1"/>
          <p:nvPr userDrawn="1"/>
        </p:nvSpPr>
        <p:spPr>
          <a:xfrm>
            <a:off x="4801446" y="1656010"/>
            <a:ext cx="1574970" cy="24694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6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9732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268F0C68-32E7-B8BF-5F5C-C428D3124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5" t="28815" r="5637" b="15498"/>
          <a:stretch/>
        </p:blipFill>
        <p:spPr>
          <a:xfrm>
            <a:off x="0" y="0"/>
            <a:ext cx="1219602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FCBEEB-66DF-6857-4F65-6F4CF514E577}"/>
              </a:ext>
            </a:extLst>
          </p:cNvPr>
          <p:cNvSpPr/>
          <p:nvPr userDrawn="1"/>
        </p:nvSpPr>
        <p:spPr>
          <a:xfrm>
            <a:off x="342900" y="0"/>
            <a:ext cx="11849099" cy="6858000"/>
          </a:xfrm>
          <a:prstGeom prst="rect">
            <a:avLst/>
          </a:prstGeom>
          <a:gradFill flip="none" rotWithShape="1">
            <a:gsLst>
              <a:gs pos="54000">
                <a:srgbClr val="004BB2">
                  <a:alpha val="65000"/>
                </a:srgbClr>
              </a:gs>
              <a:gs pos="71000">
                <a:srgbClr val="1B4F9E">
                  <a:alpha val="0"/>
                </a:srgbClr>
              </a:gs>
              <a:gs pos="35000">
                <a:srgbClr val="004BB2">
                  <a:alpha val="90020"/>
                </a:srgbClr>
              </a:gs>
              <a:gs pos="0">
                <a:srgbClr val="2BC88A"/>
              </a:gs>
              <a:gs pos="1000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9376" y="4125417"/>
            <a:ext cx="6191712" cy="738664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r-FR" sz="4800" b="1" baseline="0" dirty="0">
                <a:solidFill>
                  <a:schemeClr val="bg1"/>
                </a:solidFill>
                <a:effectLst>
                  <a:outerShdw blurRad="152400" algn="ctr" rotWithShape="0">
                    <a:schemeClr val="accent1">
                      <a:alpha val="50000"/>
                    </a:schemeClr>
                  </a:outerShdw>
                </a:effectLst>
                <a:cs typeface="Arial" pitchFamily="34" charset="0"/>
              </a:defRPr>
            </a:lvl1pPr>
          </a:lstStyle>
          <a:p>
            <a:pPr lvl="0" defTabSz="685800" fontAlgn="t">
              <a:lnSpc>
                <a:spcPct val="100000"/>
              </a:lnSpc>
            </a:pPr>
            <a:r>
              <a:rPr lang="fr-FR" dirty="0"/>
              <a:t>Modifiez le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FEF157-3D74-A70A-9120-8A7FFB5A74A4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>
                  <a:alpha val="90000"/>
                </a:srgbClr>
              </a:gs>
              <a:gs pos="0">
                <a:srgbClr val="2BC88A">
                  <a:alpha val="95000"/>
                </a:srgbClr>
              </a:gs>
              <a:gs pos="25000">
                <a:srgbClr val="1494DA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33D41A14-B426-AA22-4A62-2DF738DEF077}"/>
              </a:ext>
            </a:extLst>
          </p:cNvPr>
          <p:cNvSpPr txBox="1">
            <a:spLocks/>
          </p:cNvSpPr>
          <p:nvPr userDrawn="1"/>
        </p:nvSpPr>
        <p:spPr>
          <a:xfrm>
            <a:off x="210125" y="6472800"/>
            <a:ext cx="266400" cy="266400"/>
          </a:xfrm>
          <a:prstGeom prst="ellipse">
            <a:avLst/>
          </a:prstGeom>
          <a:solidFill>
            <a:schemeClr val="accent3"/>
          </a:solidFill>
        </p:spPr>
        <p:txBody>
          <a:bodyPr vert="horz" wrap="none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DB81-24EC-4A15-BE4A-AEF8F41C851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242232-040C-E773-3E20-340CE86FCF9E}"/>
              </a:ext>
            </a:extLst>
          </p:cNvPr>
          <p:cNvSpPr txBox="1"/>
          <p:nvPr userDrawn="1"/>
        </p:nvSpPr>
        <p:spPr>
          <a:xfrm>
            <a:off x="4801446" y="1656010"/>
            <a:ext cx="1574970" cy="24694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6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414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(9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268F0C68-32E7-B8BF-5F5C-C428D3124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5" t="28815" r="5637" b="15498"/>
          <a:stretch/>
        </p:blipFill>
        <p:spPr>
          <a:xfrm>
            <a:off x="0" y="0"/>
            <a:ext cx="1219602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FCBEEB-66DF-6857-4F65-6F4CF514E577}"/>
              </a:ext>
            </a:extLst>
          </p:cNvPr>
          <p:cNvSpPr/>
          <p:nvPr userDrawn="1"/>
        </p:nvSpPr>
        <p:spPr>
          <a:xfrm>
            <a:off x="342900" y="0"/>
            <a:ext cx="11849099" cy="6858000"/>
          </a:xfrm>
          <a:prstGeom prst="rect">
            <a:avLst/>
          </a:prstGeom>
          <a:gradFill flip="none" rotWithShape="1">
            <a:gsLst>
              <a:gs pos="54000">
                <a:srgbClr val="004BB2">
                  <a:alpha val="65000"/>
                </a:srgbClr>
              </a:gs>
              <a:gs pos="71000">
                <a:srgbClr val="1B4F9E">
                  <a:alpha val="0"/>
                </a:srgbClr>
              </a:gs>
              <a:gs pos="35000">
                <a:srgbClr val="004BB2">
                  <a:alpha val="90020"/>
                </a:srgbClr>
              </a:gs>
              <a:gs pos="0">
                <a:srgbClr val="2BC88A"/>
              </a:gs>
              <a:gs pos="1000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9376" y="4125417"/>
            <a:ext cx="6191712" cy="738664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r-FR" sz="4800" b="1" baseline="0" dirty="0">
                <a:solidFill>
                  <a:schemeClr val="bg1"/>
                </a:solidFill>
                <a:effectLst>
                  <a:outerShdw blurRad="152400" algn="ctr" rotWithShape="0">
                    <a:schemeClr val="accent1">
                      <a:alpha val="50000"/>
                    </a:schemeClr>
                  </a:outerShdw>
                </a:effectLst>
                <a:cs typeface="Arial" pitchFamily="34" charset="0"/>
              </a:defRPr>
            </a:lvl1pPr>
          </a:lstStyle>
          <a:p>
            <a:pPr lvl="0" defTabSz="685800" fontAlgn="t">
              <a:lnSpc>
                <a:spcPct val="100000"/>
              </a:lnSpc>
            </a:pPr>
            <a:r>
              <a:rPr lang="fr-FR" dirty="0"/>
              <a:t>Modifiez le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FEF157-3D74-A70A-9120-8A7FFB5A74A4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>
                  <a:alpha val="90000"/>
                </a:srgbClr>
              </a:gs>
              <a:gs pos="0">
                <a:srgbClr val="2BC88A">
                  <a:alpha val="95000"/>
                </a:srgbClr>
              </a:gs>
              <a:gs pos="25000">
                <a:srgbClr val="1494DA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33D41A14-B426-AA22-4A62-2DF738DEF077}"/>
              </a:ext>
            </a:extLst>
          </p:cNvPr>
          <p:cNvSpPr txBox="1">
            <a:spLocks/>
          </p:cNvSpPr>
          <p:nvPr userDrawn="1"/>
        </p:nvSpPr>
        <p:spPr>
          <a:xfrm>
            <a:off x="210125" y="6472800"/>
            <a:ext cx="266400" cy="266400"/>
          </a:xfrm>
          <a:prstGeom prst="ellipse">
            <a:avLst/>
          </a:prstGeom>
          <a:solidFill>
            <a:schemeClr val="accent3"/>
          </a:solidFill>
        </p:spPr>
        <p:txBody>
          <a:bodyPr vert="horz" wrap="none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DB81-24EC-4A15-BE4A-AEF8F41C851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242232-040C-E773-3E20-340CE86FCF9E}"/>
              </a:ext>
            </a:extLst>
          </p:cNvPr>
          <p:cNvSpPr txBox="1"/>
          <p:nvPr userDrawn="1"/>
        </p:nvSpPr>
        <p:spPr>
          <a:xfrm>
            <a:off x="4801446" y="1656010"/>
            <a:ext cx="1574970" cy="24694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6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709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(N° lib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268F0C68-32E7-B8BF-5F5C-C428D3124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5" t="28815" r="5637" b="15498"/>
          <a:stretch/>
        </p:blipFill>
        <p:spPr>
          <a:xfrm>
            <a:off x="0" y="0"/>
            <a:ext cx="1219602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FCBEEB-66DF-6857-4F65-6F4CF514E577}"/>
              </a:ext>
            </a:extLst>
          </p:cNvPr>
          <p:cNvSpPr/>
          <p:nvPr userDrawn="1"/>
        </p:nvSpPr>
        <p:spPr>
          <a:xfrm>
            <a:off x="342900" y="0"/>
            <a:ext cx="11849099" cy="6858000"/>
          </a:xfrm>
          <a:prstGeom prst="rect">
            <a:avLst/>
          </a:prstGeom>
          <a:gradFill flip="none" rotWithShape="1">
            <a:gsLst>
              <a:gs pos="54000">
                <a:srgbClr val="004BB2">
                  <a:alpha val="65000"/>
                </a:srgbClr>
              </a:gs>
              <a:gs pos="71000">
                <a:srgbClr val="1B4F9E">
                  <a:alpha val="0"/>
                </a:srgbClr>
              </a:gs>
              <a:gs pos="35000">
                <a:srgbClr val="004BB2">
                  <a:alpha val="90020"/>
                </a:srgbClr>
              </a:gs>
              <a:gs pos="0">
                <a:srgbClr val="2BC88A"/>
              </a:gs>
              <a:gs pos="1000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9376" y="4125417"/>
            <a:ext cx="6191712" cy="738664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r-FR" sz="4800" b="1" baseline="0" dirty="0">
                <a:solidFill>
                  <a:schemeClr val="bg1"/>
                </a:solidFill>
                <a:effectLst>
                  <a:outerShdw blurRad="152400" algn="ctr" rotWithShape="0">
                    <a:schemeClr val="accent1">
                      <a:alpha val="50000"/>
                    </a:schemeClr>
                  </a:outerShdw>
                </a:effectLst>
                <a:cs typeface="Arial" pitchFamily="34" charset="0"/>
              </a:defRPr>
            </a:lvl1pPr>
          </a:lstStyle>
          <a:p>
            <a:pPr lvl="0" defTabSz="685800" fontAlgn="t">
              <a:lnSpc>
                <a:spcPct val="100000"/>
              </a:lnSpc>
            </a:pPr>
            <a:r>
              <a:rPr lang="fr-FR" dirty="0"/>
              <a:t>Modifiez le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FEF157-3D74-A70A-9120-8A7FFB5A74A4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>
                  <a:alpha val="90000"/>
                </a:srgbClr>
              </a:gs>
              <a:gs pos="0">
                <a:srgbClr val="2BC88A">
                  <a:alpha val="95000"/>
                </a:srgbClr>
              </a:gs>
              <a:gs pos="25000">
                <a:srgbClr val="1494DA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33D41A14-B426-AA22-4A62-2DF738DEF077}"/>
              </a:ext>
            </a:extLst>
          </p:cNvPr>
          <p:cNvSpPr txBox="1">
            <a:spLocks/>
          </p:cNvSpPr>
          <p:nvPr userDrawn="1"/>
        </p:nvSpPr>
        <p:spPr>
          <a:xfrm>
            <a:off x="210125" y="6472800"/>
            <a:ext cx="266400" cy="266400"/>
          </a:xfrm>
          <a:prstGeom prst="ellipse">
            <a:avLst/>
          </a:prstGeom>
          <a:solidFill>
            <a:schemeClr val="accent3"/>
          </a:solidFill>
        </p:spPr>
        <p:txBody>
          <a:bodyPr vert="horz" wrap="none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DB81-24EC-4A15-BE4A-AEF8F41C851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BCDBA0C-702C-B55F-1293-63544485D0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9376" y="1656010"/>
            <a:ext cx="3067050" cy="2554545"/>
          </a:xfrm>
        </p:spPr>
        <p:txBody>
          <a:bodyPr>
            <a:spAutoFit/>
          </a:bodyPr>
          <a:lstStyle>
            <a:lvl1pPr>
              <a:defRPr sz="16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2490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(1 / présentation Bow Medic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0AB18FE-CEE7-6B01-1FF9-5D3BB05FE0A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r="5172" b="1968"/>
          <a:stretch/>
        </p:blipFill>
        <p:spPr bwMode="auto">
          <a:xfrm>
            <a:off x="4231111" y="0"/>
            <a:ext cx="7960889" cy="685800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FCBEEB-66DF-6857-4F65-6F4CF514E577}"/>
              </a:ext>
            </a:extLst>
          </p:cNvPr>
          <p:cNvSpPr/>
          <p:nvPr userDrawn="1"/>
        </p:nvSpPr>
        <p:spPr>
          <a:xfrm>
            <a:off x="4736592" y="0"/>
            <a:ext cx="7455408" cy="6858000"/>
          </a:xfrm>
          <a:prstGeom prst="rect">
            <a:avLst/>
          </a:prstGeom>
          <a:gradFill flip="none" rotWithShape="1">
            <a:gsLst>
              <a:gs pos="80000">
                <a:srgbClr val="004BB2">
                  <a:alpha val="5000"/>
                </a:srgbClr>
              </a:gs>
              <a:gs pos="100000">
                <a:srgbClr val="1B4F9E">
                  <a:alpha val="0"/>
                </a:srgbClr>
              </a:gs>
              <a:gs pos="50000">
                <a:srgbClr val="004BB2">
                  <a:alpha val="10000"/>
                </a:srgbClr>
              </a:gs>
              <a:gs pos="0">
                <a:srgbClr val="2BC88A">
                  <a:alpha val="50000"/>
                </a:srgbClr>
              </a:gs>
              <a:gs pos="10000">
                <a:srgbClr val="1494DA">
                  <a:alpha val="35000"/>
                </a:srgbClr>
              </a:gs>
            </a:gsLst>
            <a:path path="rect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13" name="Titre 7">
            <a:extLst>
              <a:ext uri="{FF2B5EF4-FFF2-40B4-BE49-F238E27FC236}">
                <a16:creationId xmlns:a16="http://schemas.microsoft.com/office/drawing/2014/main" id="{B3714219-E43B-6BD8-1AE3-E83ED0DABC38}"/>
              </a:ext>
            </a:extLst>
          </p:cNvPr>
          <p:cNvSpPr txBox="1">
            <a:spLocks/>
          </p:cNvSpPr>
          <p:nvPr userDrawn="1"/>
        </p:nvSpPr>
        <p:spPr>
          <a:xfrm>
            <a:off x="4799376" y="4125417"/>
            <a:ext cx="6191712" cy="738664"/>
          </a:xfrm>
          <a:prstGeom prst="rect">
            <a:avLst/>
          </a:prstGeom>
          <a:effectLst>
            <a:outerShdw blurRad="190500" dist="50800" dir="5400000" algn="ctr" rotWithShape="0">
              <a:schemeClr val="tx1">
                <a:alpha val="15000"/>
              </a:scheme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685800" rtl="0" eaLnBrk="1" fontAlgn="t" latinLnBrk="0" hangingPunct="1">
              <a:lnSpc>
                <a:spcPct val="100000"/>
              </a:lnSpc>
              <a:spcBef>
                <a:spcPct val="0"/>
              </a:spcBef>
              <a:buNone/>
              <a:defRPr lang="fr-FR" sz="4800" b="1" kern="1200" baseline="0" dirty="0">
                <a:solidFill>
                  <a:schemeClr val="bg1"/>
                </a:solidFill>
                <a:effectLst/>
                <a:latin typeface="Montserrat  thin"/>
                <a:ea typeface="+mj-ea"/>
                <a:cs typeface="Arial" pitchFamily="34" charset="0"/>
              </a:defRPr>
            </a:lvl1pPr>
          </a:lstStyle>
          <a:p>
            <a:r>
              <a:rPr lang="fr-FR" dirty="0"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</a:rPr>
              <a:t>Bow</a:t>
            </a:r>
            <a:r>
              <a:rPr lang="fr-FR" dirty="0"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dirty="0" err="1"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Medical</a:t>
            </a:r>
            <a:endParaRPr lang="fr-FR" dirty="0"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242232-040C-E773-3E20-340CE86FCF9E}"/>
              </a:ext>
            </a:extLst>
          </p:cNvPr>
          <p:cNvSpPr txBox="1"/>
          <p:nvPr userDrawn="1"/>
        </p:nvSpPr>
        <p:spPr>
          <a:xfrm>
            <a:off x="4795350" y="1656010"/>
            <a:ext cx="1574970" cy="24694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6600" b="1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1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268F0C68-32E7-B8BF-5F5C-C428D3124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4" t="28815" r="62330" b="15498"/>
          <a:stretch/>
        </p:blipFill>
        <p:spPr>
          <a:xfrm>
            <a:off x="1" y="0"/>
            <a:ext cx="423111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FEF157-3D74-A70A-9120-8A7FFB5A74A4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>
                  <a:alpha val="90000"/>
                </a:srgbClr>
              </a:gs>
              <a:gs pos="0">
                <a:srgbClr val="2BC88A">
                  <a:alpha val="95000"/>
                </a:srgbClr>
              </a:gs>
              <a:gs pos="25000">
                <a:srgbClr val="1494DA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33D41A14-B426-AA22-4A62-2DF738DEF077}"/>
              </a:ext>
            </a:extLst>
          </p:cNvPr>
          <p:cNvSpPr txBox="1">
            <a:spLocks/>
          </p:cNvSpPr>
          <p:nvPr userDrawn="1"/>
        </p:nvSpPr>
        <p:spPr>
          <a:xfrm>
            <a:off x="210125" y="6472800"/>
            <a:ext cx="266400" cy="266400"/>
          </a:xfrm>
          <a:prstGeom prst="ellipse">
            <a:avLst/>
          </a:prstGeom>
          <a:solidFill>
            <a:schemeClr val="accent3"/>
          </a:solidFill>
        </p:spPr>
        <p:txBody>
          <a:bodyPr vert="horz" wrap="none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DB81-24EC-4A15-BE4A-AEF8F41C851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76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nu (modèle princip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7999" y="210744"/>
            <a:ext cx="10872000" cy="215444"/>
          </a:xfrm>
        </p:spPr>
        <p:txBody>
          <a:bodyPr vert="horz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400" b="0" dirty="0">
                <a:solidFill>
                  <a:schemeClr val="accent2"/>
                </a:solidFill>
                <a:ea typeface="+mj-ea"/>
              </a:defRPr>
            </a:lvl1pPr>
          </a:lstStyle>
          <a:p>
            <a:pPr lvl="0"/>
            <a:r>
              <a:rPr lang="fr-FR" noProof="0" dirty="0"/>
              <a:t>Cliquez pour éditer le sur-titre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FF1ED-49C2-6F3C-C6AD-1F8D99862500}"/>
              </a:ext>
            </a:extLst>
          </p:cNvPr>
          <p:cNvSpPr/>
          <p:nvPr userDrawn="1"/>
        </p:nvSpPr>
        <p:spPr>
          <a:xfrm>
            <a:off x="342442" y="279402"/>
            <a:ext cx="238604" cy="84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1D711AD-D5BF-34DC-BD38-E88FDE281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1424050"/>
            <a:ext cx="10872000" cy="4572000"/>
          </a:xfrm>
        </p:spPr>
        <p:txBody>
          <a:bodyPr lIns="0" tIns="0" rIns="0" bIns="0"/>
          <a:lstStyle>
            <a:lvl1pPr>
              <a:spcBef>
                <a:spcPts val="1600"/>
              </a:spcBef>
              <a:defRPr/>
            </a:lvl1pPr>
          </a:lstStyle>
          <a:p>
            <a:pPr lvl="0"/>
            <a:r>
              <a:rPr lang="fr-FR" dirty="0"/>
              <a:t>Premier niveau –&gt; Cliquez pour insérer votre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EB53C1A-C059-191B-E8DB-0FFC69EB0F6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540000"/>
            <a:ext cx="4114800" cy="1404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Template Powerpoint - Guide utile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E9142F77-3FFB-B168-6AE9-837A65045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1" y="6540951"/>
            <a:ext cx="1185718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fr-FR" sz="900" smtClean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62568AA4-6A0F-BB41-9116-09A3D83E79DF}" type="datetime1">
              <a:rPr lang="fr-FR" smtClean="0"/>
              <a:t>17/06/2025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5587650-1609-C4DD-111D-EB9BCC1AC6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modifier le titre</a:t>
            </a:r>
          </a:p>
        </p:txBody>
      </p:sp>
    </p:spTree>
    <p:extLst>
      <p:ext uri="{BB962C8B-B14F-4D97-AF65-F5344CB8AC3E}">
        <p14:creationId xmlns:p14="http://schemas.microsoft.com/office/powerpoint/2010/main" val="35405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nu (avec dégradé de fo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BFC00E-A3F8-2E29-32C5-46EB9B972927}"/>
              </a:ext>
            </a:extLst>
          </p:cNvPr>
          <p:cNvSpPr/>
          <p:nvPr userDrawn="1"/>
        </p:nvSpPr>
        <p:spPr>
          <a:xfrm>
            <a:off x="342901" y="-6824"/>
            <a:ext cx="11849099" cy="6858000"/>
          </a:xfrm>
          <a:prstGeom prst="rect">
            <a:avLst/>
          </a:prstGeom>
          <a:gradFill flip="none" rotWithShape="1">
            <a:gsLst>
              <a:gs pos="37000">
                <a:schemeClr val="bg1">
                  <a:alpha val="0"/>
                </a:schemeClr>
              </a:gs>
              <a:gs pos="17000">
                <a:srgbClr val="7AC3EA">
                  <a:alpha val="55110"/>
                </a:srgbClr>
              </a:gs>
              <a:gs pos="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7999" y="210744"/>
            <a:ext cx="10872000" cy="215444"/>
          </a:xfrm>
        </p:spPr>
        <p:txBody>
          <a:bodyPr vert="horz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400" b="0" dirty="0">
                <a:solidFill>
                  <a:schemeClr val="accent2"/>
                </a:solidFill>
                <a:ea typeface="+mj-ea"/>
              </a:defRPr>
            </a:lvl1pPr>
          </a:lstStyle>
          <a:p>
            <a:pPr lvl="0"/>
            <a:r>
              <a:rPr lang="fr-FR" noProof="0" dirty="0"/>
              <a:t>Cliquez pour éditer le sur-titre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05046"/>
            <a:ext cx="10872000" cy="443198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FF1ED-49C2-6F3C-C6AD-1F8D99862500}"/>
              </a:ext>
            </a:extLst>
          </p:cNvPr>
          <p:cNvSpPr/>
          <p:nvPr userDrawn="1"/>
        </p:nvSpPr>
        <p:spPr>
          <a:xfrm>
            <a:off x="342442" y="279402"/>
            <a:ext cx="238604" cy="84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1D711AD-D5BF-34DC-BD38-E88FDE281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1424050"/>
            <a:ext cx="10872000" cy="4572000"/>
          </a:xfrm>
        </p:spPr>
        <p:txBody>
          <a:bodyPr lIns="0" tIns="0" rIns="0" bIns="0"/>
          <a:lstStyle>
            <a:lvl1pPr>
              <a:spcBef>
                <a:spcPts val="1600"/>
              </a:spcBef>
              <a:defRPr/>
            </a:lvl1pPr>
          </a:lstStyle>
          <a:p>
            <a:pPr lvl="0"/>
            <a:r>
              <a:rPr lang="fr-FR" dirty="0"/>
              <a:t>Premier niveau –&gt; Cliquez pour insérer votre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7A2BE381-3A08-7000-6B13-39343A85365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540000"/>
            <a:ext cx="4114800" cy="1404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Template Powerpoint - Guide utile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1A4219E6-61C2-FC9D-7E52-265CF05F0E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1" y="6540951"/>
            <a:ext cx="1185718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fr-FR" sz="900" smtClean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B8FF19CE-3A0E-E341-A9E4-8A6C95C3DAEF}" type="datetime1">
              <a:rPr lang="fr-FR" smtClean="0"/>
              <a:t>17/06/2025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05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nu (brand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170A4B-2616-FD6B-C929-2F70DC693324}"/>
              </a:ext>
            </a:extLst>
          </p:cNvPr>
          <p:cNvSpPr/>
          <p:nvPr userDrawn="1"/>
        </p:nvSpPr>
        <p:spPr>
          <a:xfrm>
            <a:off x="342901" y="-6824"/>
            <a:ext cx="11849099" cy="6858000"/>
          </a:xfrm>
          <a:prstGeom prst="rect">
            <a:avLst/>
          </a:prstGeom>
          <a:gradFill flip="none" rotWithShape="1">
            <a:gsLst>
              <a:gs pos="37000">
                <a:schemeClr val="bg1">
                  <a:alpha val="0"/>
                </a:schemeClr>
              </a:gs>
              <a:gs pos="17000">
                <a:srgbClr val="7AC3EA">
                  <a:alpha val="55110"/>
                </a:srgbClr>
              </a:gs>
              <a:gs pos="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7999" y="214224"/>
            <a:ext cx="8100000" cy="215444"/>
          </a:xfrm>
        </p:spPr>
        <p:txBody>
          <a:bodyPr vert="horz" wrap="square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400" b="0" dirty="0">
                <a:solidFill>
                  <a:schemeClr val="accent2"/>
                </a:solidFill>
                <a:ea typeface="+mj-ea"/>
              </a:defRPr>
            </a:lvl1pPr>
          </a:lstStyle>
          <a:p>
            <a:pPr lvl="0"/>
            <a:r>
              <a:rPr lang="fr-FR" noProof="0" dirty="0"/>
              <a:t>Cliquez pour éditer le sur-titre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05046"/>
            <a:ext cx="8100000" cy="443198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FF1ED-49C2-6F3C-C6AD-1F8D99862500}"/>
              </a:ext>
            </a:extLst>
          </p:cNvPr>
          <p:cNvSpPr/>
          <p:nvPr userDrawn="1"/>
        </p:nvSpPr>
        <p:spPr>
          <a:xfrm>
            <a:off x="342442" y="279402"/>
            <a:ext cx="238604" cy="84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1D711AD-D5BF-34DC-BD38-E88FDE281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4450" y="1732416"/>
            <a:ext cx="7916990" cy="4467216"/>
          </a:xfrm>
        </p:spPr>
        <p:txBody>
          <a:bodyPr lIns="360000" tIns="0" rIns="0" bIns="0"/>
          <a:lstStyle>
            <a:lvl2pPr marL="0" indent="0">
              <a:buFont typeface="Arial" panose="020B0604020202020204" pitchFamily="34" charset="0"/>
              <a:buNone/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fr-FR" dirty="0"/>
              <a:t>Premier niveau –&gt; Cliquez pour insérer votre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7235F8E1-EDE1-E0FC-7BE2-619A8F95A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5" t="28815" r="61378" b="15498"/>
          <a:stretch/>
        </p:blipFill>
        <p:spPr>
          <a:xfrm>
            <a:off x="342441" y="1732417"/>
            <a:ext cx="3262149" cy="51255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7A9ADD-E406-A064-F309-5B4588BB6A9A}"/>
              </a:ext>
            </a:extLst>
          </p:cNvPr>
          <p:cNvSpPr/>
          <p:nvPr userDrawn="1"/>
        </p:nvSpPr>
        <p:spPr>
          <a:xfrm>
            <a:off x="814226" y="1732417"/>
            <a:ext cx="2790225" cy="3500071"/>
          </a:xfrm>
          <a:prstGeom prst="rect">
            <a:avLst/>
          </a:prstGeom>
          <a:gradFill flip="none" rotWithShape="1">
            <a:gsLst>
              <a:gs pos="63000">
                <a:schemeClr val="accent1">
                  <a:lumMod val="0"/>
                  <a:lumOff val="100000"/>
                  <a:alpha val="0"/>
                </a:schemeClr>
              </a:gs>
              <a:gs pos="22000">
                <a:schemeClr val="accent1">
                  <a:lumMod val="0"/>
                  <a:lumOff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33D41A14-B426-AA22-4A62-2DF738DEF077}"/>
              </a:ext>
            </a:extLst>
          </p:cNvPr>
          <p:cNvSpPr txBox="1">
            <a:spLocks/>
          </p:cNvSpPr>
          <p:nvPr userDrawn="1"/>
        </p:nvSpPr>
        <p:spPr>
          <a:xfrm>
            <a:off x="210125" y="6472800"/>
            <a:ext cx="266400" cy="266400"/>
          </a:xfrm>
          <a:prstGeom prst="ellipse">
            <a:avLst/>
          </a:prstGeom>
          <a:solidFill>
            <a:schemeClr val="accent3"/>
          </a:solidFill>
        </p:spPr>
        <p:txBody>
          <a:bodyPr vert="horz" wrap="none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DB81-24EC-4A15-BE4A-AEF8F41C85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7D2943C0-D337-332C-85CF-26959686BC8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540000"/>
            <a:ext cx="4114800" cy="1404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Template Powerpoint - Guide utile</a:t>
            </a:r>
          </a:p>
        </p:txBody>
      </p:sp>
      <p:sp>
        <p:nvSpPr>
          <p:cNvPr id="11" name="Date Placeholder 9">
            <a:extLst>
              <a:ext uri="{FF2B5EF4-FFF2-40B4-BE49-F238E27FC236}">
                <a16:creationId xmlns:a16="http://schemas.microsoft.com/office/drawing/2014/main" id="{EAED3A99-B044-9320-416E-0D8535538C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1" y="6540951"/>
            <a:ext cx="1185718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fr-FR" sz="900" smtClean="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E3156CF4-2106-2F45-93C4-0C3B3FA21B48}" type="datetime1">
              <a:rPr lang="fr-FR" smtClean="0"/>
              <a:t>17/06/2025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7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Modèle 2 (avec sous-tit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EA8DEF-BD13-D235-B37C-E5041130D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5" t="28815" r="5637" b="15498"/>
          <a:stretch/>
        </p:blipFill>
        <p:spPr>
          <a:xfrm>
            <a:off x="0" y="0"/>
            <a:ext cx="1219602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C896FC-D1AE-25F9-BAC0-0E9B2285CA5D}"/>
              </a:ext>
            </a:extLst>
          </p:cNvPr>
          <p:cNvSpPr/>
          <p:nvPr userDrawn="1"/>
        </p:nvSpPr>
        <p:spPr>
          <a:xfrm>
            <a:off x="342900" y="0"/>
            <a:ext cx="11849100" cy="6868656"/>
          </a:xfrm>
          <a:prstGeom prst="rect">
            <a:avLst/>
          </a:prstGeom>
          <a:gradFill flip="none" rotWithShape="1">
            <a:gsLst>
              <a:gs pos="54000">
                <a:srgbClr val="004BB2">
                  <a:alpha val="65000"/>
                </a:srgbClr>
              </a:gs>
              <a:gs pos="71000">
                <a:srgbClr val="1B4F9E">
                  <a:alpha val="0"/>
                </a:srgbClr>
              </a:gs>
              <a:gs pos="35000">
                <a:srgbClr val="004BB2">
                  <a:alpha val="90020"/>
                </a:srgbClr>
              </a:gs>
              <a:gs pos="0">
                <a:srgbClr val="2BC88A"/>
              </a:gs>
              <a:gs pos="1000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67AE7F-59D9-B18D-B3BB-D8131290A6AF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>
                  <a:alpha val="90000"/>
                </a:srgbClr>
              </a:gs>
              <a:gs pos="0">
                <a:srgbClr val="2BC88A">
                  <a:alpha val="95000"/>
                </a:srgbClr>
              </a:gs>
              <a:gs pos="25000">
                <a:srgbClr val="1494DA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5CC21B6-6788-DF3A-C2A4-E70D7CDAD0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85174" y="796609"/>
            <a:ext cx="3612596" cy="1846438"/>
          </a:xfrm>
          <a:prstGeom prst="rect">
            <a:avLst/>
          </a:prstGeom>
        </p:spPr>
      </p:pic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AECFFD0-19CF-0927-D974-88DC1BF0BC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54241" y="3429000"/>
            <a:ext cx="4668690" cy="82769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101600" dist="50800" dir="5400000" algn="t" rotWithShape="0">
              <a:schemeClr val="accent1">
                <a:lumMod val="50000"/>
                <a:alpha val="75000"/>
              </a:schemeClr>
            </a:outerShdw>
          </a:effectLst>
        </p:spPr>
        <p:txBody>
          <a:bodyPr wrap="none" lIns="216000" tIns="72000" rIns="216000" bIns="72000" anchor="t">
            <a:sp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du document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5D30EA-F8DD-CC60-6581-C8FB8E5BDD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0805" y="4267346"/>
            <a:ext cx="7200000" cy="623792"/>
          </a:xfrm>
        </p:spPr>
        <p:txBody>
          <a:bodyPr wrap="square" lIns="36000" tIns="251999" rIns="36000">
            <a:spAutoFit/>
          </a:bodyPr>
          <a:lstStyle>
            <a:lvl1pPr marL="0" indent="0" algn="ctr">
              <a:buNone/>
              <a:defRPr sz="2400" b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03200" algn="ctr" rotWithShape="0">
                    <a:schemeClr val="accent1"/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bg2"/>
                </a:solidFill>
              </a:defRPr>
            </a:lvl2pPr>
            <a:lvl3pPr marL="914400" indent="0" algn="ctr">
              <a:buNone/>
              <a:defRPr>
                <a:solidFill>
                  <a:schemeClr val="bg2"/>
                </a:solidFill>
              </a:defRPr>
            </a:lvl3pPr>
            <a:lvl4pPr marL="1371600" indent="0" algn="ctr">
              <a:buNone/>
              <a:defRPr>
                <a:solidFill>
                  <a:schemeClr val="bg2"/>
                </a:solidFill>
              </a:defRPr>
            </a:lvl4pPr>
            <a:lvl5pPr marL="18288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90905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nu (Diane Consul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C227D72-8636-5D92-62A3-0BB786A1704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9"/>
          <a:stretch/>
        </p:blipFill>
        <p:spPr bwMode="auto">
          <a:xfrm>
            <a:off x="6378456" y="0"/>
            <a:ext cx="5813544" cy="454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7999" y="210744"/>
            <a:ext cx="10872000" cy="215444"/>
          </a:xfrm>
        </p:spPr>
        <p:txBody>
          <a:bodyPr vert="horz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400" b="0" dirty="0">
                <a:solidFill>
                  <a:schemeClr val="accent2"/>
                </a:solidFill>
                <a:ea typeface="+mj-ea"/>
              </a:defRPr>
            </a:lvl1pPr>
          </a:lstStyle>
          <a:p>
            <a:pPr lvl="0"/>
            <a:r>
              <a:rPr lang="fr-FR" noProof="0" dirty="0"/>
              <a:t>Cliquez pour éditer le sur-titre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05046"/>
            <a:ext cx="10872000" cy="443198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FF1ED-49C2-6F3C-C6AD-1F8D99862500}"/>
              </a:ext>
            </a:extLst>
          </p:cNvPr>
          <p:cNvSpPr/>
          <p:nvPr userDrawn="1"/>
        </p:nvSpPr>
        <p:spPr>
          <a:xfrm>
            <a:off x="342442" y="279402"/>
            <a:ext cx="238604" cy="84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7BA1C37-B660-DE6A-D33A-DD10ECD6D1E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540000"/>
            <a:ext cx="4114800" cy="1404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Template Powerpoint - Guide utile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76E143CC-8999-C26F-BDBA-6DDBF517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1" y="6540951"/>
            <a:ext cx="1185718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fr-FR" sz="900" smtClean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F71282CC-8845-644C-9CDF-0F4C9046EF66}" type="datetime1">
              <a:rPr lang="fr-FR" smtClean="0"/>
              <a:t>17/06/2025</a:t>
            </a:fld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1D711AD-D5BF-34DC-BD38-E88FDE281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1424050"/>
            <a:ext cx="10872000" cy="4572000"/>
          </a:xfrm>
        </p:spPr>
        <p:txBody>
          <a:bodyPr lIns="0" tIns="0" rIns="0" bIns="0"/>
          <a:lstStyle>
            <a:lvl1pPr>
              <a:spcBef>
                <a:spcPts val="1600"/>
              </a:spcBef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1pPr>
            <a:lvl2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2pPr>
            <a:lvl3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3pPr>
            <a:lvl4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4pPr>
            <a:lvl5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fr-FR" dirty="0"/>
              <a:t>Premier niveau –&gt; Cliquez pour insérer votre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124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nu (Diane Op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47CD2-7C31-AD87-3B67-3F834242CC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086" y="9133"/>
            <a:ext cx="6367914" cy="423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7999" y="210744"/>
            <a:ext cx="10872000" cy="215444"/>
          </a:xfrm>
        </p:spPr>
        <p:txBody>
          <a:bodyPr vert="horz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400" b="0" dirty="0">
                <a:solidFill>
                  <a:schemeClr val="accent2"/>
                </a:solidFill>
                <a:ea typeface="+mj-ea"/>
              </a:defRPr>
            </a:lvl1pPr>
          </a:lstStyle>
          <a:p>
            <a:pPr lvl="0"/>
            <a:r>
              <a:rPr lang="fr-FR" noProof="0" dirty="0"/>
              <a:t>Cliquez pour éditer le sur-titre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05046"/>
            <a:ext cx="10872000" cy="443198"/>
          </a:xfrm>
          <a:effectLst>
            <a:outerShdw blurRad="127000" algn="ctr" rotWithShape="0">
              <a:schemeClr val="bg1">
                <a:alpha val="40000"/>
              </a:schemeClr>
            </a:outerShdw>
          </a:effectLst>
        </p:spPr>
        <p:txBody>
          <a:bodyPr/>
          <a:lstStyle>
            <a:lvl1pPr>
              <a:defRPr sz="3200"/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FF1ED-49C2-6F3C-C6AD-1F8D99862500}"/>
              </a:ext>
            </a:extLst>
          </p:cNvPr>
          <p:cNvSpPr/>
          <p:nvPr userDrawn="1"/>
        </p:nvSpPr>
        <p:spPr>
          <a:xfrm>
            <a:off x="342442" y="279402"/>
            <a:ext cx="238604" cy="84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7DEDA0EC-083A-D848-37EB-25FD7286402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540000"/>
            <a:ext cx="4114800" cy="1404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Template Powerpoint - Guide utile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D10325F8-2EBB-222A-2AED-25E8D7F0A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1" y="6540951"/>
            <a:ext cx="1185718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fr-FR" sz="900" smtClean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8E081937-9C90-4E48-81AC-F6DA517BC168}" type="datetime1">
              <a:rPr lang="fr-FR" smtClean="0"/>
              <a:t>17/06/2025</a:t>
            </a:fld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1D711AD-D5BF-34DC-BD38-E88FDE281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1424050"/>
            <a:ext cx="10872000" cy="4572000"/>
          </a:xfrm>
        </p:spPr>
        <p:txBody>
          <a:bodyPr lIns="0" tIns="0" rIns="0" bIns="0"/>
          <a:lstStyle>
            <a:lvl1pPr>
              <a:spcBef>
                <a:spcPts val="1600"/>
              </a:spcBef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1pPr>
            <a:lvl2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2pPr>
            <a:lvl3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3pPr>
            <a:lvl4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4pPr>
            <a:lvl5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fr-FR" dirty="0"/>
              <a:t>Premier niveau –&gt; Cliquez pour insérer votre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4915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nu (Diane Re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7175271-A099-2FC0-9775-6F681DCF33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427" y="0"/>
            <a:ext cx="6689802" cy="445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7999" y="210744"/>
            <a:ext cx="10872000" cy="215444"/>
          </a:xfrm>
        </p:spPr>
        <p:txBody>
          <a:bodyPr vert="horz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400" b="0" dirty="0">
                <a:solidFill>
                  <a:schemeClr val="accent2"/>
                </a:solidFill>
                <a:ea typeface="+mj-ea"/>
              </a:defRPr>
            </a:lvl1pPr>
          </a:lstStyle>
          <a:p>
            <a:pPr lvl="0"/>
            <a:r>
              <a:rPr lang="fr-FR" noProof="0" dirty="0"/>
              <a:t>Cliquez pour éditer le sur-titre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05046"/>
            <a:ext cx="10872000" cy="443198"/>
          </a:xfrm>
        </p:spPr>
        <p:txBody>
          <a:bodyPr/>
          <a:lstStyle>
            <a:lvl1pPr>
              <a:defRPr sz="3200">
                <a:effectLst>
                  <a:outerShdw blurRad="127000" algn="ctr" rotWithShape="0">
                    <a:schemeClr val="bg1"/>
                  </a:outerShdw>
                </a:effectLst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FF1ED-49C2-6F3C-C6AD-1F8D99862500}"/>
              </a:ext>
            </a:extLst>
          </p:cNvPr>
          <p:cNvSpPr/>
          <p:nvPr userDrawn="1"/>
        </p:nvSpPr>
        <p:spPr>
          <a:xfrm>
            <a:off x="342442" y="279402"/>
            <a:ext cx="238604" cy="84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B0E0B819-C65F-0627-A846-F6E670BE62F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540000"/>
            <a:ext cx="4114800" cy="1404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Template Powerpoint - Guide utile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CD44E481-0A0F-19EB-2EC5-75C03EF35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1" y="6540951"/>
            <a:ext cx="1185718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fr-FR" sz="900" smtClean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611A0E5A-B2E9-D44C-8A01-68CE11400275}" type="datetime1">
              <a:rPr lang="fr-FR" smtClean="0"/>
              <a:t>17/06/2025</a:t>
            </a:fld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1D711AD-D5BF-34DC-BD38-E88FDE281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1424050"/>
            <a:ext cx="10872000" cy="4572000"/>
          </a:xfrm>
        </p:spPr>
        <p:txBody>
          <a:bodyPr lIns="0" tIns="0" rIns="0" bIns="0"/>
          <a:lstStyle>
            <a:lvl1pPr>
              <a:spcBef>
                <a:spcPts val="1600"/>
              </a:spcBef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1pPr>
            <a:lvl2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2pPr>
            <a:lvl3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3pPr>
            <a:lvl4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4pPr>
            <a:lvl5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fr-FR" dirty="0"/>
              <a:t>Premier niveau –&gt; Cliquez pour insérer votre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2137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nu (Diane Naissanc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C84CA7-6174-CA1B-F589-0CD5A832F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5992368" y="0"/>
            <a:ext cx="6199632" cy="413308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7999" y="210744"/>
            <a:ext cx="10872000" cy="215444"/>
          </a:xfrm>
        </p:spPr>
        <p:txBody>
          <a:bodyPr vert="horz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400" b="0" dirty="0">
                <a:solidFill>
                  <a:schemeClr val="accent2"/>
                </a:solidFill>
                <a:ea typeface="+mj-ea"/>
              </a:defRPr>
            </a:lvl1pPr>
          </a:lstStyle>
          <a:p>
            <a:pPr lvl="0"/>
            <a:r>
              <a:rPr lang="fr-FR" noProof="0" dirty="0"/>
              <a:t>Cliquez pour éditer le sur-titre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05046"/>
            <a:ext cx="10872000" cy="443198"/>
          </a:xfrm>
        </p:spPr>
        <p:txBody>
          <a:bodyPr/>
          <a:lstStyle>
            <a:lvl1pPr>
              <a:defRPr sz="3200">
                <a:effectLst>
                  <a:outerShdw blurRad="127000" algn="ctr" rotWithShape="0">
                    <a:schemeClr val="bg1"/>
                  </a:outerShdw>
                </a:effectLst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FF1ED-49C2-6F3C-C6AD-1F8D99862500}"/>
              </a:ext>
            </a:extLst>
          </p:cNvPr>
          <p:cNvSpPr/>
          <p:nvPr userDrawn="1"/>
        </p:nvSpPr>
        <p:spPr>
          <a:xfrm>
            <a:off x="342442" y="279402"/>
            <a:ext cx="238604" cy="84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5F070AF0-D756-DEC7-3211-9FC9D54B9D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540000"/>
            <a:ext cx="4114800" cy="1404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Template Powerpoint - Guide utile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DFA81185-8C60-8010-7AE1-4F9F5F4EF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1" y="6540951"/>
            <a:ext cx="1185718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fr-FR" sz="900" smtClean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733CB8EE-85D4-4E43-9FF7-424A4DC9F805}" type="datetime1">
              <a:rPr lang="fr-FR" smtClean="0"/>
              <a:t>17/06/2025</a:t>
            </a:fld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1D711AD-D5BF-34DC-BD38-E88FDE281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1424050"/>
            <a:ext cx="10872000" cy="4572000"/>
          </a:xfrm>
        </p:spPr>
        <p:txBody>
          <a:bodyPr lIns="0" tIns="0" rIns="0" bIns="0"/>
          <a:lstStyle>
            <a:lvl1pPr>
              <a:spcBef>
                <a:spcPts val="1600"/>
              </a:spcBef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1pPr>
            <a:lvl2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2pPr>
            <a:lvl3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3pPr>
            <a:lvl4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4pPr>
            <a:lvl5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fr-FR" dirty="0"/>
              <a:t>Premier niveau –&gt; Cliquez pour insérer votre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472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nu (Diane Neona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2E7CAC3-D658-197A-8C36-B6EEC2228B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6156960" y="0"/>
            <a:ext cx="6035040" cy="40233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7999" y="210744"/>
            <a:ext cx="10872000" cy="215444"/>
          </a:xfrm>
        </p:spPr>
        <p:txBody>
          <a:bodyPr vert="horz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400" b="0" dirty="0">
                <a:solidFill>
                  <a:schemeClr val="accent2"/>
                </a:solidFill>
                <a:ea typeface="+mj-ea"/>
              </a:defRPr>
            </a:lvl1pPr>
          </a:lstStyle>
          <a:p>
            <a:pPr lvl="0"/>
            <a:r>
              <a:rPr lang="fr-FR" noProof="0" dirty="0"/>
              <a:t>Cliquez pour éditer le sur-titre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05046"/>
            <a:ext cx="10872000" cy="443198"/>
          </a:xfrm>
        </p:spPr>
        <p:txBody>
          <a:bodyPr/>
          <a:lstStyle>
            <a:lvl1pPr>
              <a:defRPr sz="3200">
                <a:effectLst>
                  <a:outerShdw blurRad="127000" algn="ctr" rotWithShape="0">
                    <a:schemeClr val="bg1"/>
                  </a:outerShdw>
                </a:effectLst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FF1ED-49C2-6F3C-C6AD-1F8D99862500}"/>
              </a:ext>
            </a:extLst>
          </p:cNvPr>
          <p:cNvSpPr/>
          <p:nvPr userDrawn="1"/>
        </p:nvSpPr>
        <p:spPr>
          <a:xfrm>
            <a:off x="342442" y="279402"/>
            <a:ext cx="238604" cy="84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8191269A-7D13-A199-E44B-A106513A7E8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540000"/>
            <a:ext cx="4114800" cy="1404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Template Powerpoint - Guide utile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797DD2DE-18E1-EE0C-BA38-ABADEF6CE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1" y="6540951"/>
            <a:ext cx="1185718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fr-FR" sz="900" smtClean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03A8B76A-E84B-B441-BE8E-42E1E3E1AD50}" type="datetime1">
              <a:rPr lang="fr-FR" smtClean="0"/>
              <a:t>17/06/2025</a:t>
            </a:fld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1D711AD-D5BF-34DC-BD38-E88FDE281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1424050"/>
            <a:ext cx="10872000" cy="4572000"/>
          </a:xfrm>
        </p:spPr>
        <p:txBody>
          <a:bodyPr lIns="0" tIns="0" rIns="0" bIns="0"/>
          <a:lstStyle>
            <a:lvl1pPr>
              <a:spcBef>
                <a:spcPts val="1600"/>
              </a:spcBef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1pPr>
            <a:lvl2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2pPr>
            <a:lvl3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3pPr>
            <a:lvl4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4pPr>
            <a:lvl5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fr-FR" dirty="0"/>
              <a:t>Premier niveau –&gt; Cliquez pour insérer votre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521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nu (Diane Dechoc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11EA83-3E99-F56C-C600-BB678F922302}"/>
              </a:ext>
            </a:extLst>
          </p:cNvPr>
          <p:cNvSpPr/>
          <p:nvPr userDrawn="1"/>
        </p:nvSpPr>
        <p:spPr>
          <a:xfrm>
            <a:off x="5730240" y="0"/>
            <a:ext cx="6461760" cy="4145280"/>
          </a:xfrm>
          <a:prstGeom prst="rect">
            <a:avLst/>
          </a:prstGeom>
          <a:gradFill flip="none" rotWithShape="1">
            <a:gsLst>
              <a:gs pos="45000">
                <a:schemeClr val="bg1">
                  <a:alpha val="0"/>
                </a:schemeClr>
              </a:gs>
              <a:gs pos="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921253-D5F3-5EFB-4040-FF15CDD8FF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5974080" y="0"/>
            <a:ext cx="6217920" cy="414528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7999" y="210744"/>
            <a:ext cx="10872000" cy="215444"/>
          </a:xfrm>
        </p:spPr>
        <p:txBody>
          <a:bodyPr vert="horz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400" b="0" dirty="0">
                <a:solidFill>
                  <a:schemeClr val="accent2"/>
                </a:solidFill>
                <a:ea typeface="+mj-ea"/>
              </a:defRPr>
            </a:lvl1pPr>
          </a:lstStyle>
          <a:p>
            <a:pPr lvl="0"/>
            <a:r>
              <a:rPr lang="fr-FR" noProof="0" dirty="0"/>
              <a:t>Cliquez pour éditer le sur-titre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05046"/>
            <a:ext cx="10872000" cy="443198"/>
          </a:xfrm>
        </p:spPr>
        <p:txBody>
          <a:bodyPr/>
          <a:lstStyle>
            <a:lvl1pPr>
              <a:defRPr sz="3200">
                <a:effectLst>
                  <a:outerShdw blurRad="127000" algn="ctr" rotWithShape="0">
                    <a:schemeClr val="bg1"/>
                  </a:outerShdw>
                </a:effectLst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FF1ED-49C2-6F3C-C6AD-1F8D99862500}"/>
              </a:ext>
            </a:extLst>
          </p:cNvPr>
          <p:cNvSpPr/>
          <p:nvPr userDrawn="1"/>
        </p:nvSpPr>
        <p:spPr>
          <a:xfrm>
            <a:off x="342442" y="279402"/>
            <a:ext cx="238604" cy="84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5A2FD642-2FDF-9BB1-8B48-71FA23CA70D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540000"/>
            <a:ext cx="4114800" cy="1404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Template Powerpoint - Guide utile</a:t>
            </a:r>
          </a:p>
        </p:txBody>
      </p:sp>
      <p:sp>
        <p:nvSpPr>
          <p:cNvPr id="9" name="Date Placeholder 9">
            <a:extLst>
              <a:ext uri="{FF2B5EF4-FFF2-40B4-BE49-F238E27FC236}">
                <a16:creationId xmlns:a16="http://schemas.microsoft.com/office/drawing/2014/main" id="{EEA5AF86-38C8-44A0-FEB7-9381B8C0F5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1" y="6540951"/>
            <a:ext cx="1185718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fr-FR" sz="900" smtClean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EF9005F4-BA5B-C940-8201-8257F75FFDC4}" type="datetime1">
              <a:rPr lang="fr-FR" smtClean="0"/>
              <a:t>17/06/2025</a:t>
            </a:fld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1D711AD-D5BF-34DC-BD38-E88FDE281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1424050"/>
            <a:ext cx="10872000" cy="4572000"/>
          </a:xfrm>
        </p:spPr>
        <p:txBody>
          <a:bodyPr lIns="0" tIns="0" rIns="0" bIns="0"/>
          <a:lstStyle>
            <a:lvl1pPr>
              <a:spcBef>
                <a:spcPts val="1600"/>
              </a:spcBef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1pPr>
            <a:lvl2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2pPr>
            <a:lvl3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3pPr>
            <a:lvl4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4pPr>
            <a:lvl5pPr>
              <a:defRPr>
                <a:effectLst>
                  <a:outerShdw blurRad="1524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fr-FR" dirty="0"/>
              <a:t>Premier niveau –&gt; Cliquez pour insérer votre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1690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nu (avec bandeau focu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7999" y="214224"/>
            <a:ext cx="8100000" cy="215444"/>
          </a:xfrm>
        </p:spPr>
        <p:txBody>
          <a:bodyPr vert="horz" wrap="square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400" b="0" dirty="0">
                <a:solidFill>
                  <a:schemeClr val="accent2"/>
                </a:solidFill>
                <a:ea typeface="+mj-ea"/>
              </a:defRPr>
            </a:lvl1pPr>
          </a:lstStyle>
          <a:p>
            <a:pPr lvl="0"/>
            <a:r>
              <a:rPr lang="fr-FR" noProof="0" dirty="0"/>
              <a:t>Cliquez pour éditer le sur-titre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05046"/>
            <a:ext cx="8100000" cy="443198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FF1ED-49C2-6F3C-C6AD-1F8D99862500}"/>
              </a:ext>
            </a:extLst>
          </p:cNvPr>
          <p:cNvSpPr/>
          <p:nvPr userDrawn="1"/>
        </p:nvSpPr>
        <p:spPr>
          <a:xfrm>
            <a:off x="342442" y="279402"/>
            <a:ext cx="238604" cy="84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1D711AD-D5BF-34DC-BD38-E88FDE281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1424050"/>
            <a:ext cx="8100000" cy="4572000"/>
          </a:xfrm>
        </p:spPr>
        <p:txBody>
          <a:bodyPr lIns="0" tIns="0" rIns="0" bIns="0"/>
          <a:lstStyle>
            <a:lvl2pPr marL="0" indent="0">
              <a:buFont typeface="Arial" panose="020B0604020202020204" pitchFamily="34" charset="0"/>
              <a:buNone/>
              <a:defRPr/>
            </a:lvl2pPr>
            <a:lvl3pPr>
              <a:spcBef>
                <a:spcPts val="600"/>
              </a:spcBef>
              <a:defRPr/>
            </a:lvl3pPr>
            <a:lvl4pPr>
              <a:lnSpc>
                <a:spcPct val="114000"/>
              </a:lnSpc>
              <a:spcBef>
                <a:spcPts val="4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fr-FR" dirty="0"/>
              <a:t>Premier niveau –&gt; Cliquez pour insérer votre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58EC0040-9CB7-679B-28D7-B2201B1475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59999" y="0"/>
            <a:ext cx="3132001" cy="6858000"/>
          </a:xfrm>
          <a:gradFill>
            <a:gsLst>
              <a:gs pos="50000">
                <a:srgbClr val="1B4F9E"/>
              </a:gs>
              <a:gs pos="0">
                <a:srgbClr val="2BC88A"/>
              </a:gs>
              <a:gs pos="25000">
                <a:srgbClr val="1494DA"/>
              </a:gs>
            </a:gsLst>
            <a:lin ang="5400000" scaled="0"/>
          </a:gradFill>
        </p:spPr>
        <p:txBody>
          <a:bodyPr vert="horz" lIns="251999" tIns="0" rIns="251999" bIns="0" rtlCol="0" anchor="ctr">
            <a:normAutofit/>
          </a:bodyPr>
          <a:lstStyle>
            <a:lvl1pPr>
              <a:spcBef>
                <a:spcPts val="1400"/>
              </a:spcBef>
              <a:defRPr lang="fr-FR" sz="1400" b="1" dirty="0" smtClean="0">
                <a:solidFill>
                  <a:schemeClr val="bg1"/>
                </a:solidFill>
              </a:defRPr>
            </a:lvl1pPr>
            <a:lvl2pPr marL="0" indent="0">
              <a:spcBef>
                <a:spcPts val="1200"/>
              </a:spcBef>
              <a:tabLst/>
              <a:defRPr lang="fr-FR" sz="1100" dirty="0" smtClean="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 marL="216000" indent="144000">
              <a:spcBef>
                <a:spcPts val="600"/>
              </a:spcBef>
              <a:tabLst/>
              <a:defRPr lang="fr-FR" sz="1000" dirty="0" smtClean="0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432000" indent="108000">
              <a:spcBef>
                <a:spcPts val="400"/>
              </a:spcBef>
              <a:tabLst/>
              <a:defRPr lang="fr-FR" sz="800" dirty="0" smtClean="0">
                <a:solidFill>
                  <a:schemeClr val="accent3">
                    <a:lumMod val="60000"/>
                    <a:lumOff val="40000"/>
                  </a:schemeClr>
                </a:solidFill>
              </a:defRPr>
            </a:lvl4pPr>
            <a:lvl5pPr marL="648000" indent="108000">
              <a:spcBef>
                <a:spcPts val="300"/>
              </a:spcBef>
              <a:tabLst/>
              <a:defRPr lang="fr-FR" sz="700" dirty="0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fr-FR" dirty="0"/>
              <a:t>Premier niveau –&gt; Cliquez pour insérer votre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81C19C7F-DC13-A182-2853-D7D2A2C8036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540000"/>
            <a:ext cx="4114800" cy="1404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Template Powerpoint - Guide utile</a:t>
            </a:r>
          </a:p>
        </p:txBody>
      </p:sp>
      <p:sp>
        <p:nvSpPr>
          <p:cNvPr id="6" name="Date Placeholder 9">
            <a:extLst>
              <a:ext uri="{FF2B5EF4-FFF2-40B4-BE49-F238E27FC236}">
                <a16:creationId xmlns:a16="http://schemas.microsoft.com/office/drawing/2014/main" id="{2583E7D3-9B0E-3814-8CB9-F1A7CECDF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1" y="6540951"/>
            <a:ext cx="1185718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fr-FR" sz="900" smtClean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851DA3AA-61A8-214D-9A69-30F04F6BB5F2}" type="datetime1">
              <a:rPr lang="fr-FR" smtClean="0"/>
              <a:t>17/06/2025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9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EE2B4D-DA50-74AF-529B-2F538963F7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535174"/>
            <a:ext cx="4114800" cy="1404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Template Powerpoint - Guide utile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0BA2F1B0-25E7-CB94-45E4-7AF7B4C009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1" y="6536125"/>
            <a:ext cx="1185718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fr-FR" sz="900" smtClean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AC3D57D0-FE9C-3B40-91A9-A6EF5A1B17DE}" type="datetime1">
              <a:rPr lang="fr-FR" smtClean="0"/>
              <a:t>17/06/2025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33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nu (modèle principal / dark mod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7207B4-8548-A9CD-4B6C-536010BF01A0}"/>
              </a:ext>
            </a:extLst>
          </p:cNvPr>
          <p:cNvSpPr/>
          <p:nvPr userDrawn="1"/>
        </p:nvSpPr>
        <p:spPr>
          <a:xfrm rot="10800000">
            <a:off x="342440" y="0"/>
            <a:ext cx="11849559" cy="6858000"/>
          </a:xfrm>
          <a:prstGeom prst="rect">
            <a:avLst/>
          </a:prstGeom>
          <a:gradFill flip="none" rotWithShape="1">
            <a:gsLst>
              <a:gs pos="5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7999" y="214224"/>
            <a:ext cx="10872000" cy="215444"/>
          </a:xfrm>
        </p:spPr>
        <p:txBody>
          <a:bodyPr vert="horz" wrap="square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400" b="0" dirty="0">
                <a:solidFill>
                  <a:schemeClr val="accent2">
                    <a:lumMod val="60000"/>
                    <a:lumOff val="40000"/>
                  </a:schemeClr>
                </a:solidFill>
                <a:ea typeface="+mj-ea"/>
              </a:defRPr>
            </a:lvl1pPr>
          </a:lstStyle>
          <a:p>
            <a:pPr lvl="0"/>
            <a:r>
              <a:rPr lang="fr-FR" noProof="0" dirty="0"/>
              <a:t>Cliquez pour éditer le sur-titre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33D41A14-B426-AA22-4A62-2DF738DEF077}"/>
              </a:ext>
            </a:extLst>
          </p:cNvPr>
          <p:cNvSpPr txBox="1">
            <a:spLocks/>
          </p:cNvSpPr>
          <p:nvPr userDrawn="1"/>
        </p:nvSpPr>
        <p:spPr>
          <a:xfrm>
            <a:off x="210125" y="6472800"/>
            <a:ext cx="266400" cy="266400"/>
          </a:xfrm>
          <a:prstGeom prst="ellipse">
            <a:avLst/>
          </a:prstGeom>
          <a:solidFill>
            <a:schemeClr val="accent3"/>
          </a:solidFill>
        </p:spPr>
        <p:txBody>
          <a:bodyPr vert="horz" wrap="none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DB81-24EC-4A15-BE4A-AEF8F41C85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05046"/>
            <a:ext cx="10872000" cy="443198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effectLst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FF1ED-49C2-6F3C-C6AD-1F8D99862500}"/>
              </a:ext>
            </a:extLst>
          </p:cNvPr>
          <p:cNvSpPr/>
          <p:nvPr userDrawn="1"/>
        </p:nvSpPr>
        <p:spPr>
          <a:xfrm>
            <a:off x="342442" y="279402"/>
            <a:ext cx="238604" cy="845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1D711AD-D5BF-34DC-BD38-E88FDE281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1424050"/>
            <a:ext cx="10872000" cy="4572000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spcBef>
                <a:spcPts val="400"/>
              </a:spcBef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4pPr>
            <a:lvl5pPr>
              <a:spcBef>
                <a:spcPts val="300"/>
              </a:spcBef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fr-FR" dirty="0"/>
              <a:t>Premier niveau –&gt; Cliquez pour insérer votre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A8DF3747-5A53-EF99-86DA-06B6428639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540000"/>
            <a:ext cx="4114800" cy="14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Template Powerpoint - Guide utile</a:t>
            </a:r>
          </a:p>
        </p:txBody>
      </p:sp>
      <p:sp>
        <p:nvSpPr>
          <p:cNvPr id="6" name="Date Placeholder 9">
            <a:extLst>
              <a:ext uri="{FF2B5EF4-FFF2-40B4-BE49-F238E27FC236}">
                <a16:creationId xmlns:a16="http://schemas.microsoft.com/office/drawing/2014/main" id="{F13E96EA-1E1F-FB21-6EFA-830F434F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1" y="6540951"/>
            <a:ext cx="1185718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fr-FR" sz="9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820CFC2-92AD-C447-8A8F-C205E85E3003}" type="datetime1">
              <a:rPr lang="fr-FR" smtClean="0"/>
              <a:t>17/06/2025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B75F6E0-8FA6-F380-014C-90AC9D573D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151440" y="6195365"/>
            <a:ext cx="964640" cy="52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nu (avec dégradé de fond / dark mod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7207B4-8548-A9CD-4B6C-536010BF01A0}"/>
              </a:ext>
            </a:extLst>
          </p:cNvPr>
          <p:cNvSpPr/>
          <p:nvPr userDrawn="1"/>
        </p:nvSpPr>
        <p:spPr>
          <a:xfrm rot="10800000">
            <a:off x="342440" y="0"/>
            <a:ext cx="11849559" cy="6858000"/>
          </a:xfrm>
          <a:prstGeom prst="rect">
            <a:avLst/>
          </a:prstGeom>
          <a:gradFill flip="none" rotWithShape="1">
            <a:gsLst>
              <a:gs pos="5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7999" y="214224"/>
            <a:ext cx="10872000" cy="215444"/>
          </a:xfrm>
        </p:spPr>
        <p:txBody>
          <a:bodyPr vert="horz" wrap="square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400" b="0" dirty="0">
                <a:solidFill>
                  <a:schemeClr val="accent2">
                    <a:lumMod val="60000"/>
                    <a:lumOff val="40000"/>
                  </a:schemeClr>
                </a:solidFill>
                <a:ea typeface="+mj-ea"/>
              </a:defRPr>
            </a:lvl1pPr>
          </a:lstStyle>
          <a:p>
            <a:pPr lvl="0"/>
            <a:r>
              <a:rPr lang="fr-FR" noProof="0" dirty="0"/>
              <a:t>Cliquez pour éditer le sur-titre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33D41A14-B426-AA22-4A62-2DF738DEF077}"/>
              </a:ext>
            </a:extLst>
          </p:cNvPr>
          <p:cNvSpPr txBox="1">
            <a:spLocks/>
          </p:cNvSpPr>
          <p:nvPr userDrawn="1"/>
        </p:nvSpPr>
        <p:spPr>
          <a:xfrm>
            <a:off x="210125" y="6472800"/>
            <a:ext cx="266400" cy="266400"/>
          </a:xfrm>
          <a:prstGeom prst="ellipse">
            <a:avLst/>
          </a:prstGeom>
          <a:solidFill>
            <a:schemeClr val="accent3"/>
          </a:solidFill>
        </p:spPr>
        <p:txBody>
          <a:bodyPr vert="horz" wrap="none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DB81-24EC-4A15-BE4A-AEF8F41C85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05046"/>
            <a:ext cx="10872000" cy="443198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effectLst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FF1ED-49C2-6F3C-C6AD-1F8D99862500}"/>
              </a:ext>
            </a:extLst>
          </p:cNvPr>
          <p:cNvSpPr/>
          <p:nvPr userDrawn="1"/>
        </p:nvSpPr>
        <p:spPr>
          <a:xfrm>
            <a:off x="342442" y="279402"/>
            <a:ext cx="238604" cy="845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1D711AD-D5BF-34DC-BD38-E88FDE281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1424050"/>
            <a:ext cx="10872000" cy="4572000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spcBef>
                <a:spcPts val="400"/>
              </a:spcBef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4pPr>
            <a:lvl5pPr>
              <a:spcBef>
                <a:spcPts val="300"/>
              </a:spcBef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fr-FR" dirty="0"/>
              <a:t>Premier niveau –&gt; Cliquez pour insérer votre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A8DF3747-5A53-EF99-86DA-06B6428639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540000"/>
            <a:ext cx="4114800" cy="14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Template Powerpoint - Guide utile</a:t>
            </a:r>
          </a:p>
        </p:txBody>
      </p:sp>
      <p:sp>
        <p:nvSpPr>
          <p:cNvPr id="6" name="Date Placeholder 9">
            <a:extLst>
              <a:ext uri="{FF2B5EF4-FFF2-40B4-BE49-F238E27FC236}">
                <a16:creationId xmlns:a16="http://schemas.microsoft.com/office/drawing/2014/main" id="{F13E96EA-1E1F-FB21-6EFA-830F434F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1" y="6540951"/>
            <a:ext cx="1185718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fr-FR" sz="9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820CFC2-92AD-C447-8A8F-C205E85E3003}" type="datetime1">
              <a:rPr lang="fr-FR" smtClean="0"/>
              <a:t>17/06/2025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B75F6E0-8FA6-F380-014C-90AC9D573D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151440" y="6195365"/>
            <a:ext cx="964640" cy="5261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992EA9-811F-B9AE-6630-EF93F9B8E8D0}"/>
              </a:ext>
            </a:extLst>
          </p:cNvPr>
          <p:cNvSpPr/>
          <p:nvPr userDrawn="1"/>
        </p:nvSpPr>
        <p:spPr>
          <a:xfrm>
            <a:off x="342901" y="-6824"/>
            <a:ext cx="11849099" cy="6858000"/>
          </a:xfrm>
          <a:prstGeom prst="rect">
            <a:avLst/>
          </a:prstGeom>
          <a:gradFill flip="none" rotWithShape="1">
            <a:gsLst>
              <a:gs pos="37000">
                <a:schemeClr val="accent1">
                  <a:alpha val="0"/>
                </a:schemeClr>
              </a:gs>
              <a:gs pos="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3073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Modèle 3 (comple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EA8DEF-BD13-D235-B37C-E5041130D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5" t="28815" r="5637" b="15498"/>
          <a:stretch/>
        </p:blipFill>
        <p:spPr>
          <a:xfrm>
            <a:off x="0" y="0"/>
            <a:ext cx="1219602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C896FC-D1AE-25F9-BAC0-0E9B2285CA5D}"/>
              </a:ext>
            </a:extLst>
          </p:cNvPr>
          <p:cNvSpPr/>
          <p:nvPr userDrawn="1"/>
        </p:nvSpPr>
        <p:spPr>
          <a:xfrm>
            <a:off x="342900" y="0"/>
            <a:ext cx="11849100" cy="6868656"/>
          </a:xfrm>
          <a:prstGeom prst="rect">
            <a:avLst/>
          </a:prstGeom>
          <a:gradFill flip="none" rotWithShape="1">
            <a:gsLst>
              <a:gs pos="54000">
                <a:srgbClr val="004BB2">
                  <a:alpha val="65000"/>
                </a:srgbClr>
              </a:gs>
              <a:gs pos="71000">
                <a:srgbClr val="1B4F9E">
                  <a:alpha val="0"/>
                </a:srgbClr>
              </a:gs>
              <a:gs pos="35000">
                <a:srgbClr val="004BB2">
                  <a:alpha val="90020"/>
                </a:srgbClr>
              </a:gs>
              <a:gs pos="0">
                <a:srgbClr val="2BC88A"/>
              </a:gs>
              <a:gs pos="1000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670DA21-A49C-93AA-E43C-C399924C31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54241" y="6465886"/>
            <a:ext cx="6407572" cy="161583"/>
          </a:xfrm>
        </p:spPr>
        <p:txBody>
          <a:bodyPr wrap="square">
            <a:sp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fr-FR" sz="1050" b="0" kern="1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01600" algn="ctr" rotWithShape="0">
                    <a:schemeClr val="accent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Date – Auteur - Fonction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67AE7F-59D9-B18D-B3BB-D8131290A6AF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>
                  <a:alpha val="90000"/>
                </a:srgbClr>
              </a:gs>
              <a:gs pos="0">
                <a:srgbClr val="2BC88A">
                  <a:alpha val="95000"/>
                </a:srgbClr>
              </a:gs>
              <a:gs pos="25000">
                <a:srgbClr val="1494DA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5CC21B6-6788-DF3A-C2A4-E70D7CDAD0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85174" y="796609"/>
            <a:ext cx="3612596" cy="1846438"/>
          </a:xfrm>
          <a:prstGeom prst="rect">
            <a:avLst/>
          </a:prstGeom>
        </p:spPr>
      </p:pic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AECFFD0-19CF-0927-D974-88DC1BF0BC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54241" y="3429000"/>
            <a:ext cx="4668690" cy="82769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101600" dist="50800" dir="5400000" algn="t" rotWithShape="0">
              <a:schemeClr val="accent1">
                <a:lumMod val="50000"/>
                <a:alpha val="75000"/>
              </a:schemeClr>
            </a:outerShdw>
          </a:effectLst>
        </p:spPr>
        <p:txBody>
          <a:bodyPr wrap="none" lIns="216000" tIns="72000" rIns="216000" bIns="72000" anchor="t">
            <a:sp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du document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5D30EA-F8DD-CC60-6581-C8FB8E5BDD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83825" y="4256690"/>
            <a:ext cx="7208088" cy="623792"/>
          </a:xfrm>
        </p:spPr>
        <p:txBody>
          <a:bodyPr wrap="square" lIns="36000" tIns="251999" rIns="36000">
            <a:sp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effectLst>
                  <a:outerShdw blurRad="203200" algn="ctr" rotWithShape="0">
                    <a:schemeClr val="accent1"/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bg2"/>
                </a:solidFill>
              </a:defRPr>
            </a:lvl2pPr>
            <a:lvl3pPr marL="914400" indent="0" algn="ctr">
              <a:buNone/>
              <a:defRPr>
                <a:solidFill>
                  <a:schemeClr val="bg2"/>
                </a:solidFill>
              </a:defRPr>
            </a:lvl3pPr>
            <a:lvl4pPr marL="1371600" indent="0" algn="ctr">
              <a:buNone/>
              <a:defRPr>
                <a:solidFill>
                  <a:schemeClr val="bg2"/>
                </a:solidFill>
              </a:defRPr>
            </a:lvl4pPr>
            <a:lvl5pPr marL="18288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23C0C7A2-3AF3-926A-8972-D40AB3C7AC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83825" y="5293787"/>
            <a:ext cx="7208088" cy="215444"/>
          </a:xfr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fr-FR" sz="1400" b="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03200" algn="ctr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fr-FR" sz="1400" b="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03200" algn="ctr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fr-FR" sz="1400" b="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03200" algn="ctr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fr-FR" sz="1400" b="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03200" algn="ctr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fr-FR" sz="1400" b="0" kern="1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03200" algn="ctr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Complément d’information</a:t>
            </a:r>
          </a:p>
        </p:txBody>
      </p:sp>
    </p:spTree>
    <p:extLst>
      <p:ext uri="{BB962C8B-B14F-4D97-AF65-F5344CB8AC3E}">
        <p14:creationId xmlns:p14="http://schemas.microsoft.com/office/powerpoint/2010/main" val="44941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nu (avec bandeau focus / dark mod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7207B4-8548-A9CD-4B6C-536010BF01A0}"/>
              </a:ext>
            </a:extLst>
          </p:cNvPr>
          <p:cNvSpPr/>
          <p:nvPr userDrawn="1"/>
        </p:nvSpPr>
        <p:spPr>
          <a:xfrm rot="10800000">
            <a:off x="342442" y="0"/>
            <a:ext cx="8717557" cy="6858000"/>
          </a:xfrm>
          <a:prstGeom prst="rect">
            <a:avLst/>
          </a:prstGeom>
          <a:gradFill flip="none" rotWithShape="1">
            <a:gsLst>
              <a:gs pos="5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7999" y="214224"/>
            <a:ext cx="8100000" cy="215444"/>
          </a:xfrm>
        </p:spPr>
        <p:txBody>
          <a:bodyPr vert="horz" wrap="square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400" b="0" dirty="0">
                <a:solidFill>
                  <a:schemeClr val="accent2">
                    <a:lumMod val="60000"/>
                    <a:lumOff val="40000"/>
                  </a:schemeClr>
                </a:solidFill>
                <a:ea typeface="+mj-ea"/>
              </a:defRPr>
            </a:lvl1pPr>
          </a:lstStyle>
          <a:p>
            <a:pPr lvl="0"/>
            <a:r>
              <a:rPr lang="fr-FR" noProof="0" dirty="0"/>
              <a:t>Cliquez pour éditer le sur-titre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33D41A14-B426-AA22-4A62-2DF738DEF077}"/>
              </a:ext>
            </a:extLst>
          </p:cNvPr>
          <p:cNvSpPr txBox="1">
            <a:spLocks/>
          </p:cNvSpPr>
          <p:nvPr userDrawn="1"/>
        </p:nvSpPr>
        <p:spPr>
          <a:xfrm>
            <a:off x="210125" y="6472800"/>
            <a:ext cx="266400" cy="266400"/>
          </a:xfrm>
          <a:prstGeom prst="ellipse">
            <a:avLst/>
          </a:prstGeom>
          <a:solidFill>
            <a:schemeClr val="accent3"/>
          </a:solidFill>
        </p:spPr>
        <p:txBody>
          <a:bodyPr vert="horz" wrap="none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DB81-24EC-4A15-BE4A-AEF8F41C85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05046"/>
            <a:ext cx="8100000" cy="443198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effectLst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FF1ED-49C2-6F3C-C6AD-1F8D99862500}"/>
              </a:ext>
            </a:extLst>
          </p:cNvPr>
          <p:cNvSpPr/>
          <p:nvPr userDrawn="1"/>
        </p:nvSpPr>
        <p:spPr>
          <a:xfrm>
            <a:off x="342442" y="279402"/>
            <a:ext cx="238604" cy="845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1D711AD-D5BF-34DC-BD38-E88FDE281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1424050"/>
            <a:ext cx="8100000" cy="4572000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spcBef>
                <a:spcPts val="400"/>
              </a:spcBef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4pPr>
            <a:lvl5pPr>
              <a:spcBef>
                <a:spcPts val="300"/>
              </a:spcBef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fr-FR" dirty="0"/>
              <a:t>Premier niveau –&gt; Cliquez pour insérer votre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58EC0040-9CB7-679B-28D7-B2201B1475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59999" y="0"/>
            <a:ext cx="3132001" cy="6858000"/>
          </a:xfrm>
          <a:noFill/>
        </p:spPr>
        <p:txBody>
          <a:bodyPr vert="horz" lIns="251999" tIns="0" rIns="251999" bIns="0" rtlCol="0" anchor="ctr">
            <a:normAutofit/>
          </a:bodyPr>
          <a:lstStyle>
            <a:lvl1pPr>
              <a:spcBef>
                <a:spcPts val="1400"/>
              </a:spcBef>
              <a:defRPr lang="fr-FR" sz="1400" b="1" dirty="0" smtClean="0">
                <a:solidFill>
                  <a:schemeClr val="accent1"/>
                </a:solidFill>
              </a:defRPr>
            </a:lvl1pPr>
            <a:lvl2pPr marL="0" indent="0">
              <a:spcBef>
                <a:spcPts val="1200"/>
              </a:spcBef>
              <a:tabLst/>
              <a:defRPr lang="fr-FR" sz="1100" dirty="0" smtClean="0">
                <a:solidFill>
                  <a:schemeClr val="tx1"/>
                </a:solidFill>
              </a:defRPr>
            </a:lvl2pPr>
            <a:lvl3pPr marL="216000" indent="144000">
              <a:spcBef>
                <a:spcPts val="600"/>
              </a:spcBef>
              <a:tabLst/>
              <a:defRPr lang="fr-FR" sz="1000" dirty="0" smtClean="0">
                <a:solidFill>
                  <a:schemeClr val="tx2"/>
                </a:solidFill>
              </a:defRPr>
            </a:lvl3pPr>
            <a:lvl4pPr marL="432000" indent="108000">
              <a:spcBef>
                <a:spcPts val="400"/>
              </a:spcBef>
              <a:tabLst/>
              <a:defRPr lang="fr-FR" sz="800" dirty="0" smtClean="0">
                <a:solidFill>
                  <a:schemeClr val="accent2"/>
                </a:solidFill>
              </a:defRPr>
            </a:lvl4pPr>
            <a:lvl5pPr marL="648000" indent="108000">
              <a:spcBef>
                <a:spcPts val="300"/>
              </a:spcBef>
              <a:tabLst/>
              <a:defRPr lang="fr-FR" sz="7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Premier niveau –&gt; Cliquez pour insérer votre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A8DF3747-5A53-EF99-86DA-06B6428639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540000"/>
            <a:ext cx="4114800" cy="14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Template Powerpoint - Guide utile</a:t>
            </a:r>
          </a:p>
        </p:txBody>
      </p:sp>
      <p:sp>
        <p:nvSpPr>
          <p:cNvPr id="6" name="Date Placeholder 9">
            <a:extLst>
              <a:ext uri="{FF2B5EF4-FFF2-40B4-BE49-F238E27FC236}">
                <a16:creationId xmlns:a16="http://schemas.microsoft.com/office/drawing/2014/main" id="{F13E96EA-1E1F-FB21-6EFA-830F434F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1" y="6540951"/>
            <a:ext cx="1185718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fr-FR" sz="9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820CFC2-92AD-C447-8A8F-C205E85E3003}" type="datetime1">
              <a:rPr lang="fr-FR" smtClean="0"/>
              <a:t>17/06/2025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6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ale (Merci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EA8DEF-BD13-D235-B37C-E5041130D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5" t="28815" r="5637" b="15498"/>
          <a:stretch/>
        </p:blipFill>
        <p:spPr>
          <a:xfrm>
            <a:off x="0" y="0"/>
            <a:ext cx="1219602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67AE7F-59D9-B18D-B3BB-D8131290A6AF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>
                  <a:alpha val="90000"/>
                </a:srgbClr>
              </a:gs>
              <a:gs pos="0">
                <a:srgbClr val="2BC88A">
                  <a:alpha val="95000"/>
                </a:srgbClr>
              </a:gs>
              <a:gs pos="25000">
                <a:srgbClr val="1494DA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F3AA39-496D-5F76-8168-349C7F09B7B5}"/>
              </a:ext>
            </a:extLst>
          </p:cNvPr>
          <p:cNvSpPr/>
          <p:nvPr userDrawn="1"/>
        </p:nvSpPr>
        <p:spPr>
          <a:xfrm>
            <a:off x="342900" y="0"/>
            <a:ext cx="11849099" cy="6858000"/>
          </a:xfrm>
          <a:prstGeom prst="rect">
            <a:avLst/>
          </a:prstGeom>
          <a:gradFill flip="none" rotWithShape="1">
            <a:gsLst>
              <a:gs pos="76000">
                <a:schemeClr val="bg1">
                  <a:alpha val="0"/>
                </a:schemeClr>
              </a:gs>
              <a:gs pos="57000">
                <a:srgbClr val="FFFFFF"/>
              </a:gs>
              <a:gs pos="37000">
                <a:schemeClr val="bg1"/>
              </a:gs>
              <a:gs pos="17000">
                <a:srgbClr val="7AC3EA">
                  <a:alpha val="55110"/>
                </a:srgbClr>
              </a:gs>
              <a:gs pos="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610D231-AC15-EBF2-AE4A-9BDA299FCA43}"/>
              </a:ext>
            </a:extLst>
          </p:cNvPr>
          <p:cNvCxnSpPr/>
          <p:nvPr userDrawn="1"/>
        </p:nvCxnSpPr>
        <p:spPr>
          <a:xfrm>
            <a:off x="5637007" y="4213830"/>
            <a:ext cx="1678193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5CE4171-CD77-E8C7-E01B-1C74F391B139}"/>
              </a:ext>
            </a:extLst>
          </p:cNvPr>
          <p:cNvCxnSpPr>
            <a:cxnSpLocks/>
          </p:cNvCxnSpPr>
          <p:nvPr userDrawn="1"/>
        </p:nvCxnSpPr>
        <p:spPr>
          <a:xfrm>
            <a:off x="7309822" y="4213830"/>
            <a:ext cx="10758" cy="46257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E830E68-CFB6-3142-D8A7-2AD5852E8DB6}"/>
              </a:ext>
            </a:extLst>
          </p:cNvPr>
          <p:cNvCxnSpPr>
            <a:cxnSpLocks/>
          </p:cNvCxnSpPr>
          <p:nvPr userDrawn="1"/>
        </p:nvCxnSpPr>
        <p:spPr>
          <a:xfrm flipH="1">
            <a:off x="7315200" y="4213830"/>
            <a:ext cx="247426" cy="46257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04D3F9E-431B-2164-F227-F858F332ACBE}"/>
              </a:ext>
            </a:extLst>
          </p:cNvPr>
          <p:cNvCxnSpPr>
            <a:cxnSpLocks/>
          </p:cNvCxnSpPr>
          <p:nvPr userDrawn="1"/>
        </p:nvCxnSpPr>
        <p:spPr>
          <a:xfrm>
            <a:off x="7562626" y="4213830"/>
            <a:ext cx="220531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221A538-8187-F0D8-D290-FC2CAF2F3AF0}"/>
              </a:ext>
            </a:extLst>
          </p:cNvPr>
          <p:cNvSpPr txBox="1"/>
          <p:nvPr userDrawn="1"/>
        </p:nvSpPr>
        <p:spPr>
          <a:xfrm>
            <a:off x="4133005" y="1793360"/>
            <a:ext cx="2205732" cy="2420470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fr-FR" sz="23900">
                <a:solidFill>
                  <a:schemeClr val="accent3"/>
                </a:solidFill>
                <a:latin typeface="Montserrat" pitchFamily="2" charset="77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A0BF45E-C675-A203-B610-D17174371F3A}"/>
              </a:ext>
            </a:extLst>
          </p:cNvPr>
          <p:cNvSpPr txBox="1"/>
          <p:nvPr userDrawn="1"/>
        </p:nvSpPr>
        <p:spPr>
          <a:xfrm>
            <a:off x="3142100" y="2644170"/>
            <a:ext cx="9049900" cy="156966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9600" b="1" i="0">
                <a:solidFill>
                  <a:schemeClr val="accent1"/>
                </a:solidFill>
                <a:latin typeface="Montserrat" pitchFamily="2" charset="77"/>
              </a:rPr>
              <a:t>Merci !</a:t>
            </a:r>
            <a:endParaRPr lang="fr-FR" sz="9600" b="1">
              <a:solidFill>
                <a:schemeClr val="accent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9124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Modèle 4 (simple, avec sous-tit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EA8DEF-BD13-D235-B37C-E5041130D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5" t="28815" r="5637" b="15498"/>
          <a:stretch/>
        </p:blipFill>
        <p:spPr>
          <a:xfrm>
            <a:off x="0" y="0"/>
            <a:ext cx="1219602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C896FC-D1AE-25F9-BAC0-0E9B2285CA5D}"/>
              </a:ext>
            </a:extLst>
          </p:cNvPr>
          <p:cNvSpPr/>
          <p:nvPr userDrawn="1"/>
        </p:nvSpPr>
        <p:spPr>
          <a:xfrm>
            <a:off x="342900" y="0"/>
            <a:ext cx="11849100" cy="6868656"/>
          </a:xfrm>
          <a:prstGeom prst="rect">
            <a:avLst/>
          </a:prstGeom>
          <a:gradFill flip="none" rotWithShape="1">
            <a:gsLst>
              <a:gs pos="54000">
                <a:srgbClr val="004BB2">
                  <a:alpha val="65000"/>
                </a:srgbClr>
              </a:gs>
              <a:gs pos="71000">
                <a:srgbClr val="1B4F9E">
                  <a:alpha val="0"/>
                </a:srgbClr>
              </a:gs>
              <a:gs pos="35000">
                <a:srgbClr val="004BB2">
                  <a:alpha val="90020"/>
                </a:srgbClr>
              </a:gs>
              <a:gs pos="0">
                <a:srgbClr val="2BC88A"/>
              </a:gs>
              <a:gs pos="1000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67AE7F-59D9-B18D-B3BB-D8131290A6AF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>
                  <a:alpha val="90000"/>
                </a:srgbClr>
              </a:gs>
              <a:gs pos="0">
                <a:srgbClr val="2BC88A">
                  <a:alpha val="95000"/>
                </a:srgbClr>
              </a:gs>
              <a:gs pos="25000">
                <a:srgbClr val="1494DA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5CC21B6-6788-DF3A-C2A4-E70D7CDAD0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85174" y="796609"/>
            <a:ext cx="3612596" cy="1846438"/>
          </a:xfrm>
          <a:prstGeom prst="rect">
            <a:avLst/>
          </a:prstGeom>
        </p:spPr>
      </p:pic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AECFFD0-19CF-0927-D974-88DC1BF0BC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54241" y="3429000"/>
            <a:ext cx="4668690" cy="637849"/>
          </a:xfrm>
          <a:prstGeom prst="rect">
            <a:avLst/>
          </a:prstGeom>
          <a:noFill/>
          <a:ln>
            <a:noFill/>
          </a:ln>
        </p:spPr>
        <p:txBody>
          <a:bodyPr wrap="square" lIns="216000" tIns="72000" rIns="216000" bIns="72000" anchor="t">
            <a:sp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effectLst>
                  <a:outerShdw blurRad="203200" algn="ctr" rotWithShape="0">
                    <a:schemeClr val="accent1"/>
                  </a:outerShdw>
                </a:effectLst>
              </a:defRPr>
            </a:lvl1pPr>
          </a:lstStyle>
          <a:p>
            <a:pPr lvl="0"/>
            <a:r>
              <a:rPr lang="fr-FR" dirty="0"/>
              <a:t>Titre du document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5D30EA-F8DD-CC60-6581-C8FB8E5BDD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54241" y="4077505"/>
            <a:ext cx="4668690" cy="416831"/>
          </a:xfrm>
        </p:spPr>
        <p:txBody>
          <a:bodyPr lIns="36000" tIns="108000" rIns="36000">
            <a:spAutoFit/>
          </a:bodyPr>
          <a:lstStyle>
            <a:lvl1pPr marL="0" indent="0" algn="ctr">
              <a:spcBef>
                <a:spcPts val="1600"/>
              </a:spcBef>
              <a:buNone/>
              <a:defRPr sz="2000" b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03200" algn="ctr" rotWithShape="0">
                    <a:schemeClr val="accent1"/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bg2"/>
                </a:solidFill>
              </a:defRPr>
            </a:lvl2pPr>
            <a:lvl3pPr marL="914400" indent="0" algn="ctr">
              <a:buNone/>
              <a:defRPr>
                <a:solidFill>
                  <a:schemeClr val="bg2"/>
                </a:solidFill>
              </a:defRPr>
            </a:lvl3pPr>
            <a:lvl4pPr marL="1371600" indent="0" algn="ctr">
              <a:buNone/>
              <a:defRPr>
                <a:solidFill>
                  <a:schemeClr val="bg2"/>
                </a:solidFill>
              </a:defRPr>
            </a:lvl4pPr>
            <a:lvl5pPr marL="18288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0294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268F0C68-32E7-B8BF-5F5C-C428D3124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5" t="28815" r="5637" b="15498"/>
          <a:stretch/>
        </p:blipFill>
        <p:spPr>
          <a:xfrm>
            <a:off x="0" y="0"/>
            <a:ext cx="1219602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FCBEEB-66DF-6857-4F65-6F4CF514E577}"/>
              </a:ext>
            </a:extLst>
          </p:cNvPr>
          <p:cNvSpPr/>
          <p:nvPr userDrawn="1"/>
        </p:nvSpPr>
        <p:spPr>
          <a:xfrm>
            <a:off x="342900" y="0"/>
            <a:ext cx="11849099" cy="6858000"/>
          </a:xfrm>
          <a:prstGeom prst="rect">
            <a:avLst/>
          </a:prstGeom>
          <a:gradFill flip="none" rotWithShape="1">
            <a:gsLst>
              <a:gs pos="54000">
                <a:srgbClr val="004BB2">
                  <a:alpha val="65000"/>
                </a:srgbClr>
              </a:gs>
              <a:gs pos="71000">
                <a:srgbClr val="1B4F9E">
                  <a:alpha val="0"/>
                </a:srgbClr>
              </a:gs>
              <a:gs pos="35000">
                <a:srgbClr val="004BB2">
                  <a:alpha val="90020"/>
                </a:srgbClr>
              </a:gs>
              <a:gs pos="0">
                <a:srgbClr val="2BC88A"/>
              </a:gs>
              <a:gs pos="1000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FEF157-3D74-A70A-9120-8A7FFB5A74A4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>
                  <a:alpha val="90000"/>
                </a:srgbClr>
              </a:gs>
              <a:gs pos="0">
                <a:srgbClr val="2BC88A">
                  <a:alpha val="95000"/>
                </a:srgbClr>
              </a:gs>
              <a:gs pos="25000">
                <a:srgbClr val="1494DA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33D41A14-B426-AA22-4A62-2DF738DEF077}"/>
              </a:ext>
            </a:extLst>
          </p:cNvPr>
          <p:cNvSpPr txBox="1">
            <a:spLocks/>
          </p:cNvSpPr>
          <p:nvPr userDrawn="1"/>
        </p:nvSpPr>
        <p:spPr>
          <a:xfrm>
            <a:off x="210125" y="6470650"/>
            <a:ext cx="266400" cy="266400"/>
          </a:xfrm>
          <a:prstGeom prst="ellipse">
            <a:avLst/>
          </a:prstGeom>
          <a:solidFill>
            <a:schemeClr val="accent3"/>
          </a:solidFill>
        </p:spPr>
        <p:txBody>
          <a:bodyPr vert="horz" wrap="none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DB81-24EC-4A15-BE4A-AEF8F41C851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EEACCCA3-DBCF-DBDD-D838-B84111302CDB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5513388" y="1382733"/>
            <a:ext cx="396000" cy="396000"/>
          </a:xfrm>
          <a:prstGeom prst="round1Rect">
            <a:avLst/>
          </a:prstGeom>
          <a:solidFill>
            <a:schemeClr val="bg1"/>
          </a:solidFill>
        </p:spPr>
        <p:txBody>
          <a:bodyPr wrap="none" anchor="ctr" anchorCtr="1"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01BA336-86C9-D410-B71C-102416CEEF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382733"/>
            <a:ext cx="5638800" cy="396000"/>
          </a:xfrm>
        </p:spPr>
        <p:txBody>
          <a:bodyPr anchor="ctr" anchorCtr="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1</a:t>
            </a:r>
          </a:p>
        </p:txBody>
      </p: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id="{3B1161C8-1C80-9F1D-702A-824869609097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5513388" y="1888193"/>
            <a:ext cx="396000" cy="396000"/>
          </a:xfrm>
          <a:prstGeom prst="round1Rect">
            <a:avLst/>
          </a:prstGeom>
          <a:solidFill>
            <a:schemeClr val="bg1"/>
          </a:solidFill>
        </p:spPr>
        <p:txBody>
          <a:bodyPr wrap="none" anchor="ctr" anchorCtr="1"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2" name="Espace réservé du texte 17">
            <a:extLst>
              <a:ext uri="{FF2B5EF4-FFF2-40B4-BE49-F238E27FC236}">
                <a16:creationId xmlns:a16="http://schemas.microsoft.com/office/drawing/2014/main" id="{66321AC7-E78D-AB66-8D52-BEF0A2899C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1888193"/>
            <a:ext cx="5638800" cy="396000"/>
          </a:xfrm>
        </p:spPr>
        <p:txBody>
          <a:bodyPr anchor="ctr" anchorCtr="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2</a:t>
            </a:r>
          </a:p>
        </p:txBody>
      </p:sp>
      <p:sp>
        <p:nvSpPr>
          <p:cNvPr id="25" name="Espace réservé du texte 15">
            <a:extLst>
              <a:ext uri="{FF2B5EF4-FFF2-40B4-BE49-F238E27FC236}">
                <a16:creationId xmlns:a16="http://schemas.microsoft.com/office/drawing/2014/main" id="{35BBC0BE-FE59-C602-8D53-058460D4222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513388" y="2393653"/>
            <a:ext cx="396000" cy="396000"/>
          </a:xfrm>
          <a:prstGeom prst="round1Rect">
            <a:avLst/>
          </a:prstGeom>
          <a:solidFill>
            <a:schemeClr val="bg1"/>
          </a:solidFill>
        </p:spPr>
        <p:txBody>
          <a:bodyPr wrap="none" anchor="ctr" anchorCtr="1"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6" name="Espace réservé du texte 17">
            <a:extLst>
              <a:ext uri="{FF2B5EF4-FFF2-40B4-BE49-F238E27FC236}">
                <a16:creationId xmlns:a16="http://schemas.microsoft.com/office/drawing/2014/main" id="{4981C89E-25A9-900E-FD5D-6CB1D4A088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2393653"/>
            <a:ext cx="5638800" cy="396000"/>
          </a:xfrm>
        </p:spPr>
        <p:txBody>
          <a:bodyPr anchor="ctr" anchorCtr="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3</a:t>
            </a:r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FE5C0B08-6949-AC85-815C-D5ACE89ACC66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513388" y="2899113"/>
            <a:ext cx="396000" cy="396000"/>
          </a:xfrm>
          <a:prstGeom prst="round1Rect">
            <a:avLst/>
          </a:prstGeom>
          <a:solidFill>
            <a:schemeClr val="bg1"/>
          </a:solidFill>
        </p:spPr>
        <p:txBody>
          <a:bodyPr wrap="none" anchor="ctr" anchorCtr="1"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4</a:t>
            </a:r>
          </a:p>
        </p:txBody>
      </p:sp>
      <p:sp>
        <p:nvSpPr>
          <p:cNvPr id="28" name="Espace réservé du texte 17">
            <a:extLst>
              <a:ext uri="{FF2B5EF4-FFF2-40B4-BE49-F238E27FC236}">
                <a16:creationId xmlns:a16="http://schemas.microsoft.com/office/drawing/2014/main" id="{1DB4AF36-3A55-C23C-E5AC-EA8EC4B2D3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2899113"/>
            <a:ext cx="5638800" cy="396000"/>
          </a:xfrm>
        </p:spPr>
        <p:txBody>
          <a:bodyPr anchor="ctr" anchorCtr="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4</a:t>
            </a:r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EC88FBDF-58BD-8595-A049-491FF8D3F79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513388" y="3404573"/>
            <a:ext cx="396000" cy="396000"/>
          </a:xfrm>
          <a:prstGeom prst="round1Rect">
            <a:avLst/>
          </a:prstGeom>
          <a:solidFill>
            <a:schemeClr val="bg1"/>
          </a:solidFill>
        </p:spPr>
        <p:txBody>
          <a:bodyPr wrap="none" anchor="ctr" anchorCtr="1"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5</a:t>
            </a:r>
          </a:p>
        </p:txBody>
      </p:sp>
      <p:sp>
        <p:nvSpPr>
          <p:cNvPr id="30" name="Espace réservé du texte 17">
            <a:extLst>
              <a:ext uri="{FF2B5EF4-FFF2-40B4-BE49-F238E27FC236}">
                <a16:creationId xmlns:a16="http://schemas.microsoft.com/office/drawing/2014/main" id="{118049AC-D2E2-1792-7BE8-C10C394AB0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404573"/>
            <a:ext cx="5638800" cy="396000"/>
          </a:xfrm>
        </p:spPr>
        <p:txBody>
          <a:bodyPr anchor="ctr" anchorCtr="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5</a:t>
            </a:r>
          </a:p>
        </p:txBody>
      </p:sp>
      <p:sp>
        <p:nvSpPr>
          <p:cNvPr id="31" name="Espace réservé du texte 15">
            <a:extLst>
              <a:ext uri="{FF2B5EF4-FFF2-40B4-BE49-F238E27FC236}">
                <a16:creationId xmlns:a16="http://schemas.microsoft.com/office/drawing/2014/main" id="{44B008B5-1C34-CD31-2D59-F6AB243974CF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513388" y="3910033"/>
            <a:ext cx="396000" cy="396000"/>
          </a:xfrm>
          <a:prstGeom prst="round1Rect">
            <a:avLst/>
          </a:prstGeom>
          <a:solidFill>
            <a:schemeClr val="bg1"/>
          </a:solidFill>
        </p:spPr>
        <p:txBody>
          <a:bodyPr wrap="none" anchor="ctr" anchorCtr="1"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6</a:t>
            </a:r>
          </a:p>
        </p:txBody>
      </p:sp>
      <p:sp>
        <p:nvSpPr>
          <p:cNvPr id="32" name="Espace réservé du texte 17">
            <a:extLst>
              <a:ext uri="{FF2B5EF4-FFF2-40B4-BE49-F238E27FC236}">
                <a16:creationId xmlns:a16="http://schemas.microsoft.com/office/drawing/2014/main" id="{423EE0E6-58B5-5080-601B-78386C1C38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3910033"/>
            <a:ext cx="5638800" cy="396000"/>
          </a:xfrm>
        </p:spPr>
        <p:txBody>
          <a:bodyPr anchor="ctr" anchorCtr="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6</a:t>
            </a:r>
          </a:p>
        </p:txBody>
      </p:sp>
      <p:sp>
        <p:nvSpPr>
          <p:cNvPr id="33" name="Espace réservé du texte 15">
            <a:extLst>
              <a:ext uri="{FF2B5EF4-FFF2-40B4-BE49-F238E27FC236}">
                <a16:creationId xmlns:a16="http://schemas.microsoft.com/office/drawing/2014/main" id="{A18871CA-A524-22A7-4E85-1A249992379B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5513388" y="4415493"/>
            <a:ext cx="396000" cy="396000"/>
          </a:xfrm>
          <a:prstGeom prst="round1Rect">
            <a:avLst/>
          </a:prstGeom>
          <a:solidFill>
            <a:schemeClr val="bg1"/>
          </a:solidFill>
        </p:spPr>
        <p:txBody>
          <a:bodyPr wrap="none" anchor="ctr" anchorCtr="1"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7</a:t>
            </a:r>
          </a:p>
        </p:txBody>
      </p:sp>
      <p:sp>
        <p:nvSpPr>
          <p:cNvPr id="34" name="Espace réservé du texte 17">
            <a:extLst>
              <a:ext uri="{FF2B5EF4-FFF2-40B4-BE49-F238E27FC236}">
                <a16:creationId xmlns:a16="http://schemas.microsoft.com/office/drawing/2014/main" id="{9D199EBB-A798-DADF-95BE-8502C96C59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0" y="4415493"/>
            <a:ext cx="5638800" cy="396000"/>
          </a:xfrm>
        </p:spPr>
        <p:txBody>
          <a:bodyPr anchor="ctr" anchorCtr="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7</a:t>
            </a:r>
          </a:p>
        </p:txBody>
      </p:sp>
      <p:sp>
        <p:nvSpPr>
          <p:cNvPr id="35" name="Espace réservé du texte 15">
            <a:extLst>
              <a:ext uri="{FF2B5EF4-FFF2-40B4-BE49-F238E27FC236}">
                <a16:creationId xmlns:a16="http://schemas.microsoft.com/office/drawing/2014/main" id="{9DA8E5AA-3ECF-D261-9D65-44BA292B1CFF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513388" y="4920953"/>
            <a:ext cx="396000" cy="396000"/>
          </a:xfrm>
          <a:prstGeom prst="round1Rect">
            <a:avLst/>
          </a:prstGeom>
          <a:solidFill>
            <a:schemeClr val="bg1"/>
          </a:solidFill>
        </p:spPr>
        <p:txBody>
          <a:bodyPr wrap="none" anchor="ctr" anchorCtr="1"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8</a:t>
            </a:r>
          </a:p>
        </p:txBody>
      </p:sp>
      <p:sp>
        <p:nvSpPr>
          <p:cNvPr id="36" name="Espace réservé du texte 17">
            <a:extLst>
              <a:ext uri="{FF2B5EF4-FFF2-40B4-BE49-F238E27FC236}">
                <a16:creationId xmlns:a16="http://schemas.microsoft.com/office/drawing/2014/main" id="{8247FA25-8CE6-D6D1-A01D-6F654BCE61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4920953"/>
            <a:ext cx="5638800" cy="396000"/>
          </a:xfrm>
        </p:spPr>
        <p:txBody>
          <a:bodyPr anchor="ctr" anchorCtr="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8</a:t>
            </a:r>
          </a:p>
        </p:txBody>
      </p:sp>
      <p:sp>
        <p:nvSpPr>
          <p:cNvPr id="37" name="Espace réservé du texte 15">
            <a:extLst>
              <a:ext uri="{FF2B5EF4-FFF2-40B4-BE49-F238E27FC236}">
                <a16:creationId xmlns:a16="http://schemas.microsoft.com/office/drawing/2014/main" id="{56F864D5-47FC-17FA-4E89-767B9467FAE8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5513388" y="5426413"/>
            <a:ext cx="396000" cy="396000"/>
          </a:xfrm>
          <a:prstGeom prst="round1Rect">
            <a:avLst/>
          </a:prstGeom>
          <a:solidFill>
            <a:schemeClr val="bg1"/>
          </a:solidFill>
        </p:spPr>
        <p:txBody>
          <a:bodyPr wrap="none" anchor="ctr" anchorCtr="1"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9</a:t>
            </a:r>
          </a:p>
        </p:txBody>
      </p:sp>
      <p:sp>
        <p:nvSpPr>
          <p:cNvPr id="38" name="Espace réservé du texte 17">
            <a:extLst>
              <a:ext uri="{FF2B5EF4-FFF2-40B4-BE49-F238E27FC236}">
                <a16:creationId xmlns:a16="http://schemas.microsoft.com/office/drawing/2014/main" id="{D156DA92-51D4-4F68-B1B3-B8B429321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5426413"/>
            <a:ext cx="5638800" cy="396000"/>
          </a:xfrm>
        </p:spPr>
        <p:txBody>
          <a:bodyPr anchor="ctr" anchorCtr="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9</a:t>
            </a:r>
          </a:p>
        </p:txBody>
      </p:sp>
      <p:sp>
        <p:nvSpPr>
          <p:cNvPr id="39" name="Espace réservé du texte 15">
            <a:extLst>
              <a:ext uri="{FF2B5EF4-FFF2-40B4-BE49-F238E27FC236}">
                <a16:creationId xmlns:a16="http://schemas.microsoft.com/office/drawing/2014/main" id="{0517A320-6099-BF3C-974E-A6BF2D5C412C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5513388" y="5931873"/>
            <a:ext cx="396000" cy="396000"/>
          </a:xfrm>
          <a:prstGeom prst="round1Rect">
            <a:avLst/>
          </a:prstGeom>
          <a:solidFill>
            <a:schemeClr val="bg1"/>
          </a:solidFill>
        </p:spPr>
        <p:txBody>
          <a:bodyPr wrap="none" anchor="ctr" anchorCtr="1"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10</a:t>
            </a:r>
          </a:p>
        </p:txBody>
      </p:sp>
      <p:sp>
        <p:nvSpPr>
          <p:cNvPr id="40" name="Espace réservé du texte 17">
            <a:extLst>
              <a:ext uri="{FF2B5EF4-FFF2-40B4-BE49-F238E27FC236}">
                <a16:creationId xmlns:a16="http://schemas.microsoft.com/office/drawing/2014/main" id="{18B1C8DD-BD22-2419-74FA-AC67F45C9E0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6000" y="5931873"/>
            <a:ext cx="5638800" cy="396000"/>
          </a:xfrm>
        </p:spPr>
        <p:txBody>
          <a:bodyPr anchor="ctr" anchorCtr="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10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12C51EE5-1535-A047-2257-4DFAB9B2AF42}"/>
              </a:ext>
            </a:extLst>
          </p:cNvPr>
          <p:cNvSpPr txBox="1">
            <a:spLocks/>
          </p:cNvSpPr>
          <p:nvPr userDrawn="1"/>
        </p:nvSpPr>
        <p:spPr>
          <a:xfrm>
            <a:off x="5513030" y="445145"/>
            <a:ext cx="622177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800" kern="1200" dirty="0">
                <a:solidFill>
                  <a:srgbClr val="1B4F9E"/>
                </a:solidFill>
                <a:effectLst>
                  <a:outerShdw blurRad="127000" algn="ctr" rotWithShape="0">
                    <a:schemeClr val="bg2"/>
                  </a:outerShdw>
                </a:effectLst>
                <a:latin typeface="Montserrat  thin"/>
                <a:ea typeface="+mj-ea"/>
                <a:cs typeface="+mj-cs"/>
              </a:defRPr>
            </a:lvl1pPr>
          </a:lstStyle>
          <a:p>
            <a:r>
              <a:rPr lang="fr-FR" sz="4000" b="0" kern="1200" baseline="0" dirty="0">
                <a:solidFill>
                  <a:schemeClr val="bg1"/>
                </a:solidFill>
                <a:effectLst/>
                <a:latin typeface="Montserrat  thin"/>
                <a:ea typeface="+mj-ea"/>
                <a:cs typeface="Arial" pitchFamily="34" charset="0"/>
              </a:rPr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358058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268F0C68-32E7-B8BF-5F5C-C428D3124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5" t="28815" r="5637" b="15498"/>
          <a:stretch/>
        </p:blipFill>
        <p:spPr>
          <a:xfrm>
            <a:off x="0" y="0"/>
            <a:ext cx="1219602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FCBEEB-66DF-6857-4F65-6F4CF514E577}"/>
              </a:ext>
            </a:extLst>
          </p:cNvPr>
          <p:cNvSpPr/>
          <p:nvPr userDrawn="1"/>
        </p:nvSpPr>
        <p:spPr>
          <a:xfrm>
            <a:off x="342900" y="0"/>
            <a:ext cx="11849099" cy="6858000"/>
          </a:xfrm>
          <a:prstGeom prst="rect">
            <a:avLst/>
          </a:prstGeom>
          <a:gradFill flip="none" rotWithShape="1">
            <a:gsLst>
              <a:gs pos="54000">
                <a:srgbClr val="004BB2">
                  <a:alpha val="65000"/>
                </a:srgbClr>
              </a:gs>
              <a:gs pos="71000">
                <a:srgbClr val="1B4F9E">
                  <a:alpha val="0"/>
                </a:srgbClr>
              </a:gs>
              <a:gs pos="35000">
                <a:srgbClr val="004BB2">
                  <a:alpha val="90020"/>
                </a:srgbClr>
              </a:gs>
              <a:gs pos="0">
                <a:srgbClr val="2BC88A"/>
              </a:gs>
              <a:gs pos="1000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9376" y="4125417"/>
            <a:ext cx="6191712" cy="738664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r-FR" sz="4800" b="1" baseline="0" dirty="0">
                <a:solidFill>
                  <a:schemeClr val="bg1"/>
                </a:solidFill>
                <a:effectLst>
                  <a:outerShdw blurRad="152400" algn="ctr" rotWithShape="0">
                    <a:schemeClr val="accent1">
                      <a:alpha val="50000"/>
                    </a:schemeClr>
                  </a:outerShdw>
                </a:effectLst>
                <a:cs typeface="Arial" pitchFamily="34" charset="0"/>
              </a:defRPr>
            </a:lvl1pPr>
          </a:lstStyle>
          <a:p>
            <a:pPr lvl="0" defTabSz="685800" fontAlgn="t">
              <a:lnSpc>
                <a:spcPct val="100000"/>
              </a:lnSpc>
            </a:pPr>
            <a:r>
              <a:rPr lang="fr-FR" dirty="0"/>
              <a:t>Modifiez le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FEF157-3D74-A70A-9120-8A7FFB5A74A4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>
                  <a:alpha val="90000"/>
                </a:srgbClr>
              </a:gs>
              <a:gs pos="0">
                <a:srgbClr val="2BC88A">
                  <a:alpha val="95000"/>
                </a:srgbClr>
              </a:gs>
              <a:gs pos="25000">
                <a:srgbClr val="1494DA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33D41A14-B426-AA22-4A62-2DF738DEF077}"/>
              </a:ext>
            </a:extLst>
          </p:cNvPr>
          <p:cNvSpPr txBox="1">
            <a:spLocks/>
          </p:cNvSpPr>
          <p:nvPr userDrawn="1"/>
        </p:nvSpPr>
        <p:spPr>
          <a:xfrm>
            <a:off x="210125" y="6472800"/>
            <a:ext cx="266400" cy="266400"/>
          </a:xfrm>
          <a:prstGeom prst="ellipse">
            <a:avLst/>
          </a:prstGeom>
          <a:solidFill>
            <a:schemeClr val="accent3"/>
          </a:solidFill>
        </p:spPr>
        <p:txBody>
          <a:bodyPr vert="horz" wrap="none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DB81-24EC-4A15-BE4A-AEF8F41C851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242232-040C-E773-3E20-340CE86FCF9E}"/>
              </a:ext>
            </a:extLst>
          </p:cNvPr>
          <p:cNvSpPr txBox="1"/>
          <p:nvPr userDrawn="1"/>
        </p:nvSpPr>
        <p:spPr>
          <a:xfrm>
            <a:off x="4801446" y="1656010"/>
            <a:ext cx="1574970" cy="24694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6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061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268F0C68-32E7-B8BF-5F5C-C428D3124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5" t="28815" r="5637" b="15498"/>
          <a:stretch/>
        </p:blipFill>
        <p:spPr>
          <a:xfrm>
            <a:off x="0" y="0"/>
            <a:ext cx="1219602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FCBEEB-66DF-6857-4F65-6F4CF514E577}"/>
              </a:ext>
            </a:extLst>
          </p:cNvPr>
          <p:cNvSpPr/>
          <p:nvPr userDrawn="1"/>
        </p:nvSpPr>
        <p:spPr>
          <a:xfrm>
            <a:off x="342900" y="0"/>
            <a:ext cx="11849099" cy="6858000"/>
          </a:xfrm>
          <a:prstGeom prst="rect">
            <a:avLst/>
          </a:prstGeom>
          <a:gradFill flip="none" rotWithShape="1">
            <a:gsLst>
              <a:gs pos="54000">
                <a:srgbClr val="004BB2">
                  <a:alpha val="65000"/>
                </a:srgbClr>
              </a:gs>
              <a:gs pos="71000">
                <a:srgbClr val="1B4F9E">
                  <a:alpha val="0"/>
                </a:srgbClr>
              </a:gs>
              <a:gs pos="35000">
                <a:srgbClr val="004BB2">
                  <a:alpha val="90020"/>
                </a:srgbClr>
              </a:gs>
              <a:gs pos="0">
                <a:srgbClr val="2BC88A"/>
              </a:gs>
              <a:gs pos="1000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9376" y="4125417"/>
            <a:ext cx="6191712" cy="738664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r-FR" sz="4800" b="1" baseline="0" dirty="0">
                <a:solidFill>
                  <a:schemeClr val="bg1"/>
                </a:solidFill>
                <a:effectLst>
                  <a:outerShdw blurRad="152400" algn="ctr" rotWithShape="0">
                    <a:schemeClr val="accent1">
                      <a:alpha val="50000"/>
                    </a:schemeClr>
                  </a:outerShdw>
                </a:effectLst>
                <a:cs typeface="Arial" pitchFamily="34" charset="0"/>
              </a:defRPr>
            </a:lvl1pPr>
          </a:lstStyle>
          <a:p>
            <a:pPr lvl="0" defTabSz="685800" fontAlgn="t">
              <a:lnSpc>
                <a:spcPct val="100000"/>
              </a:lnSpc>
            </a:pPr>
            <a:r>
              <a:rPr lang="fr-FR" dirty="0"/>
              <a:t>Modifiez le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FEF157-3D74-A70A-9120-8A7FFB5A74A4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>
                  <a:alpha val="90000"/>
                </a:srgbClr>
              </a:gs>
              <a:gs pos="0">
                <a:srgbClr val="2BC88A">
                  <a:alpha val="95000"/>
                </a:srgbClr>
              </a:gs>
              <a:gs pos="25000">
                <a:srgbClr val="1494DA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33D41A14-B426-AA22-4A62-2DF738DEF077}"/>
              </a:ext>
            </a:extLst>
          </p:cNvPr>
          <p:cNvSpPr txBox="1">
            <a:spLocks/>
          </p:cNvSpPr>
          <p:nvPr userDrawn="1"/>
        </p:nvSpPr>
        <p:spPr>
          <a:xfrm>
            <a:off x="210125" y="6472800"/>
            <a:ext cx="266400" cy="266400"/>
          </a:xfrm>
          <a:prstGeom prst="ellipse">
            <a:avLst/>
          </a:prstGeom>
          <a:solidFill>
            <a:schemeClr val="accent3"/>
          </a:solidFill>
        </p:spPr>
        <p:txBody>
          <a:bodyPr vert="horz" wrap="none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DB81-24EC-4A15-BE4A-AEF8F41C851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242232-040C-E773-3E20-340CE86FCF9E}"/>
              </a:ext>
            </a:extLst>
          </p:cNvPr>
          <p:cNvSpPr txBox="1"/>
          <p:nvPr userDrawn="1"/>
        </p:nvSpPr>
        <p:spPr>
          <a:xfrm>
            <a:off x="4801446" y="1656010"/>
            <a:ext cx="1574970" cy="24694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6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0513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(3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268F0C68-32E7-B8BF-5F5C-C428D3124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5" t="28815" r="5637" b="15498"/>
          <a:stretch/>
        </p:blipFill>
        <p:spPr>
          <a:xfrm>
            <a:off x="0" y="0"/>
            <a:ext cx="1219602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FCBEEB-66DF-6857-4F65-6F4CF514E577}"/>
              </a:ext>
            </a:extLst>
          </p:cNvPr>
          <p:cNvSpPr/>
          <p:nvPr userDrawn="1"/>
        </p:nvSpPr>
        <p:spPr>
          <a:xfrm>
            <a:off x="342900" y="0"/>
            <a:ext cx="11849099" cy="6858000"/>
          </a:xfrm>
          <a:prstGeom prst="rect">
            <a:avLst/>
          </a:prstGeom>
          <a:gradFill flip="none" rotWithShape="1">
            <a:gsLst>
              <a:gs pos="54000">
                <a:srgbClr val="004BB2">
                  <a:alpha val="65000"/>
                </a:srgbClr>
              </a:gs>
              <a:gs pos="71000">
                <a:srgbClr val="1B4F9E">
                  <a:alpha val="0"/>
                </a:srgbClr>
              </a:gs>
              <a:gs pos="35000">
                <a:srgbClr val="004BB2">
                  <a:alpha val="90020"/>
                </a:srgbClr>
              </a:gs>
              <a:gs pos="0">
                <a:srgbClr val="2BC88A"/>
              </a:gs>
              <a:gs pos="1000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9376" y="4125417"/>
            <a:ext cx="6191712" cy="738664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r-FR" sz="4800" b="1" baseline="0" dirty="0">
                <a:solidFill>
                  <a:schemeClr val="bg1"/>
                </a:solidFill>
                <a:effectLst>
                  <a:outerShdw blurRad="152400" algn="ctr" rotWithShape="0">
                    <a:schemeClr val="accent1">
                      <a:alpha val="50000"/>
                    </a:schemeClr>
                  </a:outerShdw>
                </a:effectLst>
                <a:cs typeface="Arial" pitchFamily="34" charset="0"/>
              </a:defRPr>
            </a:lvl1pPr>
          </a:lstStyle>
          <a:p>
            <a:pPr lvl="0" defTabSz="685800" fontAlgn="t">
              <a:lnSpc>
                <a:spcPct val="100000"/>
              </a:lnSpc>
            </a:pPr>
            <a:r>
              <a:rPr lang="fr-FR" dirty="0"/>
              <a:t>Modifiez le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FEF157-3D74-A70A-9120-8A7FFB5A74A4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>
                  <a:alpha val="90000"/>
                </a:srgbClr>
              </a:gs>
              <a:gs pos="0">
                <a:srgbClr val="2BC88A">
                  <a:alpha val="95000"/>
                </a:srgbClr>
              </a:gs>
              <a:gs pos="25000">
                <a:srgbClr val="1494DA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33D41A14-B426-AA22-4A62-2DF738DEF077}"/>
              </a:ext>
            </a:extLst>
          </p:cNvPr>
          <p:cNvSpPr txBox="1">
            <a:spLocks/>
          </p:cNvSpPr>
          <p:nvPr userDrawn="1"/>
        </p:nvSpPr>
        <p:spPr>
          <a:xfrm>
            <a:off x="210125" y="6472800"/>
            <a:ext cx="266400" cy="266400"/>
          </a:xfrm>
          <a:prstGeom prst="ellipse">
            <a:avLst/>
          </a:prstGeom>
          <a:solidFill>
            <a:schemeClr val="accent3"/>
          </a:solidFill>
        </p:spPr>
        <p:txBody>
          <a:bodyPr vert="horz" wrap="none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DB81-24EC-4A15-BE4A-AEF8F41C851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242232-040C-E773-3E20-340CE86FCF9E}"/>
              </a:ext>
            </a:extLst>
          </p:cNvPr>
          <p:cNvSpPr txBox="1"/>
          <p:nvPr userDrawn="1"/>
        </p:nvSpPr>
        <p:spPr>
          <a:xfrm>
            <a:off x="4801446" y="1656010"/>
            <a:ext cx="1574970" cy="24694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6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9564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(4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268F0C68-32E7-B8BF-5F5C-C428D3124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7555" t="28815" r="5637" b="15498"/>
          <a:stretch/>
        </p:blipFill>
        <p:spPr>
          <a:xfrm>
            <a:off x="0" y="0"/>
            <a:ext cx="1219602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FCBEEB-66DF-6857-4F65-6F4CF514E577}"/>
              </a:ext>
            </a:extLst>
          </p:cNvPr>
          <p:cNvSpPr/>
          <p:nvPr userDrawn="1"/>
        </p:nvSpPr>
        <p:spPr>
          <a:xfrm>
            <a:off x="342900" y="0"/>
            <a:ext cx="11849099" cy="6858000"/>
          </a:xfrm>
          <a:prstGeom prst="rect">
            <a:avLst/>
          </a:prstGeom>
          <a:gradFill flip="none" rotWithShape="1">
            <a:gsLst>
              <a:gs pos="54000">
                <a:srgbClr val="004BB2">
                  <a:alpha val="65000"/>
                </a:srgbClr>
              </a:gs>
              <a:gs pos="71000">
                <a:srgbClr val="1B4F9E">
                  <a:alpha val="0"/>
                </a:srgbClr>
              </a:gs>
              <a:gs pos="35000">
                <a:srgbClr val="004BB2">
                  <a:alpha val="90020"/>
                </a:srgbClr>
              </a:gs>
              <a:gs pos="0">
                <a:srgbClr val="2BC88A"/>
              </a:gs>
              <a:gs pos="10000">
                <a:srgbClr val="1494DA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15D06F-4DC1-4667-0FD4-4A1A8D04C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9376" y="4125417"/>
            <a:ext cx="6191712" cy="738664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r-FR" sz="4800" b="1" baseline="0" dirty="0">
                <a:solidFill>
                  <a:schemeClr val="bg1"/>
                </a:solidFill>
                <a:effectLst>
                  <a:outerShdw blurRad="152400" algn="ctr" rotWithShape="0">
                    <a:schemeClr val="accent1">
                      <a:alpha val="50000"/>
                    </a:schemeClr>
                  </a:outerShdw>
                </a:effectLst>
                <a:cs typeface="Arial" pitchFamily="34" charset="0"/>
              </a:defRPr>
            </a:lvl1pPr>
          </a:lstStyle>
          <a:p>
            <a:pPr lvl="0" defTabSz="685800" fontAlgn="t">
              <a:lnSpc>
                <a:spcPct val="100000"/>
              </a:lnSpc>
            </a:pPr>
            <a:r>
              <a:rPr lang="fr-FR" dirty="0"/>
              <a:t>Modifiez le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FEF157-3D74-A70A-9120-8A7FFB5A74A4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>
                  <a:alpha val="90000"/>
                </a:srgbClr>
              </a:gs>
              <a:gs pos="0">
                <a:srgbClr val="2BC88A">
                  <a:alpha val="95000"/>
                </a:srgbClr>
              </a:gs>
              <a:gs pos="25000">
                <a:srgbClr val="1494DA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>
              <a:latin typeface="Montserrat" pitchFamily="2" charset="77"/>
            </a:endParaRP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33D41A14-B426-AA22-4A62-2DF738DEF077}"/>
              </a:ext>
            </a:extLst>
          </p:cNvPr>
          <p:cNvSpPr txBox="1">
            <a:spLocks/>
          </p:cNvSpPr>
          <p:nvPr userDrawn="1"/>
        </p:nvSpPr>
        <p:spPr>
          <a:xfrm>
            <a:off x="210125" y="6472800"/>
            <a:ext cx="266400" cy="266400"/>
          </a:xfrm>
          <a:prstGeom prst="ellipse">
            <a:avLst/>
          </a:prstGeom>
          <a:solidFill>
            <a:schemeClr val="accent3"/>
          </a:solidFill>
        </p:spPr>
        <p:txBody>
          <a:bodyPr vert="horz" wrap="none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DB81-24EC-4A15-BE4A-AEF8F41C851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242232-040C-E773-3E20-340CE86FCF9E}"/>
              </a:ext>
            </a:extLst>
          </p:cNvPr>
          <p:cNvSpPr txBox="1"/>
          <p:nvPr userDrawn="1"/>
        </p:nvSpPr>
        <p:spPr>
          <a:xfrm>
            <a:off x="4801446" y="1656010"/>
            <a:ext cx="1574970" cy="24694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6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41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A30964D-409C-47A5-959E-EE3D1A49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05046"/>
            <a:ext cx="10872000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fr-FR" dirty="0"/>
              <a:t>Cliquez pour modifier le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C17E099-36CE-4AA7-96DE-4AB5B1C6E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424050"/>
            <a:ext cx="10872000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/>
              <a:t>Premier niveau –&gt; Cliquez pour insérer votre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A46423-1F98-43DE-931D-4E726D4546D0}"/>
              </a:ext>
            </a:extLst>
          </p:cNvPr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/>
              </a:gs>
              <a:gs pos="0">
                <a:srgbClr val="2BC88A"/>
              </a:gs>
              <a:gs pos="25000">
                <a:srgbClr val="1494D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Montserrat" pitchFamily="2" charset="77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F98176-E1F5-085E-3C1F-91B433ADA87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1151440" y="6195365"/>
            <a:ext cx="964640" cy="5261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E2841E-B48F-7E22-7143-474CFDA21B2D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gradFill>
            <a:gsLst>
              <a:gs pos="50000">
                <a:srgbClr val="1B4F9E"/>
              </a:gs>
              <a:gs pos="0">
                <a:srgbClr val="2BC88A"/>
              </a:gs>
              <a:gs pos="25000">
                <a:srgbClr val="1494D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Montserrat" pitchFamily="2" charset="77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7A9E774-8595-74AF-CEB0-0951A72853DF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1151440" y="6195365"/>
            <a:ext cx="964640" cy="52611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434CEE21-68EE-4F9B-9FAA-60DF9C7A8607}"/>
              </a:ext>
            </a:extLst>
          </p:cNvPr>
          <p:cNvSpPr txBox="1">
            <a:spLocks/>
          </p:cNvSpPr>
          <p:nvPr userDrawn="1"/>
        </p:nvSpPr>
        <p:spPr>
          <a:xfrm>
            <a:off x="210125" y="6472800"/>
            <a:ext cx="266400" cy="266400"/>
          </a:xfrm>
          <a:prstGeom prst="ellipse">
            <a:avLst/>
          </a:prstGeom>
          <a:solidFill>
            <a:schemeClr val="accent3"/>
          </a:solidFill>
        </p:spPr>
        <p:txBody>
          <a:bodyPr vert="horz" wrap="none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DB81-24EC-4A15-BE4A-AEF8F41C851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Date Placeholder 9">
            <a:extLst>
              <a:ext uri="{FF2B5EF4-FFF2-40B4-BE49-F238E27FC236}">
                <a16:creationId xmlns:a16="http://schemas.microsoft.com/office/drawing/2014/main" id="{D6EFEA37-C6D8-9072-E8AF-DC5F511F00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1" y="6540951"/>
            <a:ext cx="1185718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fr-FR" sz="900" smtClean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4C8D1843-5799-EA43-BA30-A61C88AB8D77}" type="datetime1">
              <a:rPr lang="fr-FR" smtClean="0"/>
              <a:t>17/06/2025</a:t>
            </a:fld>
            <a:endParaRPr lang="fr-FR" dirty="0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1F907DEC-54B9-9EF9-9174-D13097A32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0485"/>
            <a:ext cx="411480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lang="fr-FR" sz="9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Template Powerpoint - Guide utile</a:t>
            </a:r>
          </a:p>
        </p:txBody>
      </p:sp>
    </p:spTree>
    <p:extLst>
      <p:ext uri="{BB962C8B-B14F-4D97-AF65-F5344CB8AC3E}">
        <p14:creationId xmlns:p14="http://schemas.microsoft.com/office/powerpoint/2010/main" val="47830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4" r:id="rId2"/>
    <p:sldLayoutId id="2147483780" r:id="rId3"/>
    <p:sldLayoutId id="2147483778" r:id="rId4"/>
    <p:sldLayoutId id="2147483758" r:id="rId5"/>
    <p:sldLayoutId id="214748377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56" r:id="rId15"/>
    <p:sldLayoutId id="2147483768" r:id="rId16"/>
    <p:sldLayoutId id="2147483749" r:id="rId17"/>
    <p:sldLayoutId id="2147483770" r:id="rId18"/>
    <p:sldLayoutId id="2147483757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53" r:id="rId26"/>
    <p:sldLayoutId id="2147483777" r:id="rId27"/>
    <p:sldLayoutId id="2147483755" r:id="rId28"/>
    <p:sldLayoutId id="2147483782" r:id="rId29"/>
    <p:sldLayoutId id="2147483781" r:id="rId30"/>
    <p:sldLayoutId id="2147483751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fr-FR" sz="3200" kern="1200" dirty="0">
          <a:solidFill>
            <a:srgbClr val="1B4F9E"/>
          </a:solidFill>
          <a:effectLst>
            <a:outerShdw blurRad="127000" algn="ctr" rotWithShape="0">
              <a:schemeClr val="bg1"/>
            </a:outerShdw>
          </a:effectLst>
          <a:latin typeface="Montserrat  thin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2200"/>
        </a:spcBef>
        <a:buClr>
          <a:schemeClr val="accent3"/>
        </a:buClr>
        <a:buFont typeface="Arial" panose="020B0604020202020204" pitchFamily="34" charset="0"/>
        <a:buNone/>
        <a:defRPr lang="fr-FR" sz="1800" b="1" kern="1200" dirty="0">
          <a:solidFill>
            <a:schemeClr val="accent1"/>
          </a:solidFill>
          <a:latin typeface="Montserrat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125000"/>
        </a:lnSpc>
        <a:spcBef>
          <a:spcPts val="1200"/>
        </a:spcBef>
        <a:buClr>
          <a:schemeClr val="accent3"/>
        </a:buClr>
        <a:buFont typeface="Arial" panose="020B0604020202020204" pitchFamily="34" charset="0"/>
        <a:buNone/>
        <a:tabLst/>
        <a:defRPr lang="fr-FR" sz="1400" b="0" i="0" kern="1200" dirty="0">
          <a:solidFill>
            <a:schemeClr val="tx1"/>
          </a:solidFill>
          <a:effectLst/>
          <a:latin typeface="Montserrat" pitchFamily="2" charset="77"/>
          <a:ea typeface="+mn-ea"/>
          <a:cs typeface="+mn-cs"/>
        </a:defRPr>
      </a:lvl2pPr>
      <a:lvl3pPr marL="288000" indent="180000" algn="l" defTabSz="914400" rtl="0" eaLnBrk="1" latinLnBrk="0" hangingPunct="1">
        <a:lnSpc>
          <a:spcPct val="12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Montserrat  thin"/>
          <a:ea typeface="+mn-ea"/>
          <a:cs typeface="+mn-cs"/>
        </a:defRPr>
      </a:lvl3pPr>
      <a:lvl4pPr marL="720000" indent="144000" algn="l" defTabSz="914400" rtl="0" eaLnBrk="1" latinLnBrk="0" hangingPunct="1">
        <a:lnSpc>
          <a:spcPct val="114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900" kern="1200">
          <a:solidFill>
            <a:schemeClr val="accent2"/>
          </a:solidFill>
          <a:latin typeface="Montserrat  thin"/>
          <a:ea typeface="+mn-ea"/>
          <a:cs typeface="+mn-cs"/>
        </a:defRPr>
      </a:lvl4pPr>
      <a:lvl5pPr marL="1080000" indent="108000" algn="l" defTabSz="914400" rtl="0" eaLnBrk="1" latinLnBrk="0" hangingPunct="1">
        <a:lnSpc>
          <a:spcPct val="110000"/>
        </a:lnSpc>
        <a:spcBef>
          <a:spcPts val="300"/>
        </a:spcBef>
        <a:buClr>
          <a:schemeClr val="accent3"/>
        </a:buClr>
        <a:buFont typeface="Arial" panose="020B0604020202020204" pitchFamily="34" charset="0"/>
        <a:buChar char="•"/>
        <a:defRPr sz="800" kern="1200">
          <a:solidFill>
            <a:schemeClr val="tx2"/>
          </a:solidFill>
          <a:latin typeface="Montserrat  thin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708231D-9DBF-666F-191E-3822A0492A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20500" y="3429000"/>
            <a:ext cx="5736186" cy="896936"/>
          </a:xfrm>
        </p:spPr>
        <p:txBody>
          <a:bodyPr/>
          <a:lstStyle/>
          <a:p>
            <a:r>
              <a:rPr lang="fr-FR" dirty="0"/>
              <a:t>Evolutions versions 4.13</a:t>
            </a:r>
          </a:p>
        </p:txBody>
      </p:sp>
    </p:spTree>
    <p:extLst>
      <p:ext uri="{BB962C8B-B14F-4D97-AF65-F5344CB8AC3E}">
        <p14:creationId xmlns:p14="http://schemas.microsoft.com/office/powerpoint/2010/main" val="36793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2B92C25-154E-210B-CC8C-549CE5459C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Pancarte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B14154-DE52-1EAA-B6AD-74082D626B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Template Powerpoint - Guide utile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ADCF9D-A87B-06C3-37B2-AAA406940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AA4-6A0F-BB41-9116-09A3D83E79DF}" type="datetime1">
              <a:rPr lang="fr-FR" smtClean="0"/>
              <a:t>17/06/2025</a:t>
            </a:fld>
            <a:endParaRPr lang="fr-FR" dirty="0"/>
          </a:p>
        </p:txBody>
      </p:sp>
      <p:sp>
        <p:nvSpPr>
          <p:cNvPr id="8" name="Espace réservé du contenu 12">
            <a:extLst>
              <a:ext uri="{FF2B5EF4-FFF2-40B4-BE49-F238E27FC236}">
                <a16:creationId xmlns:a16="http://schemas.microsoft.com/office/drawing/2014/main" id="{44B7F0C0-E5A3-B202-034F-6FBE684F65B7}"/>
              </a:ext>
            </a:extLst>
          </p:cNvPr>
          <p:cNvSpPr txBox="1">
            <a:spLocks/>
          </p:cNvSpPr>
          <p:nvPr/>
        </p:nvSpPr>
        <p:spPr>
          <a:xfrm>
            <a:off x="0" y="732476"/>
            <a:ext cx="6884894" cy="3833183"/>
          </a:xfrm>
          <a:prstGeom prst="rect">
            <a:avLst/>
          </a:prstGeom>
        </p:spPr>
        <p:txBody>
          <a:bodyPr wrap="square" lIns="720000" tIns="0" rIns="0" bIns="36000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indent="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None/>
            </a:pPr>
            <a:r>
              <a:rPr lang="fr-FR" sz="1800" b="1" dirty="0">
                <a:solidFill>
                  <a:schemeClr val="accent1"/>
                </a:solidFill>
                <a:latin typeface="Montserrat" pitchFamily="2" charset="77"/>
              </a:rPr>
              <a:t>Amélioration de l’affichage des administrations médicamenteuses :</a:t>
            </a:r>
          </a:p>
          <a:p>
            <a:pPr marL="290512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Tx/>
              <a:buChar char="-"/>
            </a:pPr>
            <a:r>
              <a:rPr lang="fr-FR" sz="1400" dirty="0">
                <a:solidFill>
                  <a:srgbClr val="666666"/>
                </a:solidFill>
                <a:latin typeface="Open Sans" panose="020B0606030504020204" pitchFamily="34" charset="0"/>
              </a:rPr>
              <a:t>Intégration des médicaments du livret thérapeutique</a:t>
            </a:r>
          </a:p>
          <a:p>
            <a:pPr marL="290512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Tx/>
              <a:buChar char="-"/>
            </a:pPr>
            <a:r>
              <a:rPr lang="fr-FR" sz="1400" dirty="0">
                <a:solidFill>
                  <a:srgbClr val="666666"/>
                </a:solidFill>
                <a:latin typeface="Open Sans" panose="020B0606030504020204" pitchFamily="34" charset="0"/>
              </a:rPr>
              <a:t>Classification et Coloration des médicaments par classe ATC</a:t>
            </a:r>
          </a:p>
          <a:p>
            <a:pPr marL="747712" lvl="1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 typeface="Wingdings" panose="05000000000000000000" pitchFamily="2" charset="2"/>
              <a:buChar char="à"/>
            </a:pPr>
            <a:r>
              <a:rPr lang="fr-FR" sz="1400" dirty="0">
                <a:solidFill>
                  <a:srgbClr val="666666"/>
                </a:solidFill>
                <a:latin typeface="Open Sans" panose="020B0606030504020204" pitchFamily="34" charset="0"/>
                <a:sym typeface="Wingdings" panose="05000000000000000000" pitchFamily="2" charset="2"/>
              </a:rPr>
              <a:t>Classification paramétrable. Livré par défaut selon la classification internationale</a:t>
            </a:r>
            <a:endParaRPr lang="fr-FR" sz="1400" dirty="0">
              <a:solidFill>
                <a:srgbClr val="666666"/>
              </a:solidFill>
              <a:latin typeface="Open Sans" panose="020B0606030504020204" pitchFamily="34" charset="0"/>
            </a:endParaRPr>
          </a:p>
          <a:p>
            <a:pPr marL="290512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Tx/>
              <a:buChar char="-"/>
            </a:pPr>
            <a:r>
              <a:rPr lang="fr-FR" sz="1400" dirty="0">
                <a:solidFill>
                  <a:srgbClr val="666666"/>
                </a:solidFill>
                <a:latin typeface="Open Sans" panose="020B0606030504020204" pitchFamily="34" charset="0"/>
              </a:rPr>
              <a:t>Mode AIVOC : </a:t>
            </a:r>
          </a:p>
          <a:p>
            <a:pPr marL="0" indent="0" algn="l">
              <a:buNone/>
            </a:pPr>
            <a:r>
              <a:rPr lang="fr-FR" sz="1400" dirty="0">
                <a:solidFill>
                  <a:srgbClr val="666666"/>
                </a:solidFill>
                <a:latin typeface="Open Sans" panose="020B0606030504020204" pitchFamily="34" charset="0"/>
                <a:sym typeface="Wingdings" panose="05000000000000000000" pitchFamily="2" charset="2"/>
              </a:rPr>
              <a:t>	 Gestion des </a:t>
            </a:r>
            <a:r>
              <a:rPr lang="fr-FR" sz="1400" dirty="0">
                <a:solidFill>
                  <a:srgbClr val="666666"/>
                </a:solidFill>
                <a:latin typeface="Open Sans" panose="020B0606030504020204" pitchFamily="34" charset="0"/>
              </a:rPr>
              <a:t>changements de cible, de procéder à des relevés intermédiaires, et de consigner la quantité totale administrée à la fin de la perfusion.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FADF21-B2BC-CD8B-F7EF-A8F6210DE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562" y="1441156"/>
            <a:ext cx="4716203" cy="28158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4830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E2317-0D88-4447-9504-B9E776EF1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D4E1023-2366-322B-4EDA-0FFC5B23F5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Pancarte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26AAF75-CCD2-979A-79E9-5BC74026281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Template Powerpoint - Guide utile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8B5531-73F6-36FF-B24D-3E6D811B9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AA4-6A0F-BB41-9116-09A3D83E79DF}" type="datetime1">
              <a:rPr lang="fr-FR" smtClean="0"/>
              <a:t>17/06/2025</a:t>
            </a:fld>
            <a:endParaRPr lang="fr-FR" dirty="0"/>
          </a:p>
        </p:txBody>
      </p:sp>
      <p:sp>
        <p:nvSpPr>
          <p:cNvPr id="8" name="Espace réservé du contenu 12">
            <a:extLst>
              <a:ext uri="{FF2B5EF4-FFF2-40B4-BE49-F238E27FC236}">
                <a16:creationId xmlns:a16="http://schemas.microsoft.com/office/drawing/2014/main" id="{9AA53CBD-33D8-53B4-31E9-A6D28A0EBB73}"/>
              </a:ext>
            </a:extLst>
          </p:cNvPr>
          <p:cNvSpPr txBox="1">
            <a:spLocks/>
          </p:cNvSpPr>
          <p:nvPr/>
        </p:nvSpPr>
        <p:spPr>
          <a:xfrm>
            <a:off x="0" y="732476"/>
            <a:ext cx="6884894" cy="4580055"/>
          </a:xfrm>
          <a:prstGeom prst="rect">
            <a:avLst/>
          </a:prstGeom>
        </p:spPr>
        <p:txBody>
          <a:bodyPr wrap="square" lIns="720000" tIns="0" rIns="0" bIns="36000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indent="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None/>
            </a:pPr>
            <a:r>
              <a:rPr lang="fr-FR" sz="1800" b="1" dirty="0">
                <a:solidFill>
                  <a:schemeClr val="accent1"/>
                </a:solidFill>
                <a:latin typeface="Montserrat" pitchFamily="2" charset="77"/>
              </a:rPr>
              <a:t>Amélioration de l’affichage des administrations médicamenteuses :</a:t>
            </a:r>
          </a:p>
          <a:p>
            <a:pPr marL="290512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Tx/>
              <a:buChar char="-"/>
            </a:pPr>
            <a:r>
              <a:rPr lang="fr-FR" sz="1400" dirty="0">
                <a:solidFill>
                  <a:srgbClr val="666666"/>
                </a:solidFill>
                <a:latin typeface="Open Sans" panose="020B0606030504020204" pitchFamily="34" charset="0"/>
              </a:rPr>
              <a:t>Possibilité de créer des boutons d’appel de favoris d’administration médicamenteuse</a:t>
            </a:r>
          </a:p>
          <a:p>
            <a:pPr marL="4762" indent="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None/>
            </a:pPr>
            <a:endParaRPr lang="fr-FR" sz="1400" dirty="0">
              <a:solidFill>
                <a:srgbClr val="666666"/>
              </a:solidFill>
              <a:latin typeface="Open Sans" panose="020B0606030504020204" pitchFamily="34" charset="0"/>
            </a:endParaRPr>
          </a:p>
          <a:p>
            <a:pPr marL="290512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Tx/>
              <a:buChar char="-"/>
            </a:pPr>
            <a:r>
              <a:rPr lang="fr-FR" sz="1400" dirty="0">
                <a:solidFill>
                  <a:srgbClr val="666666"/>
                </a:solidFill>
                <a:latin typeface="Open Sans" panose="020B0606030504020204" pitchFamily="34" charset="0"/>
              </a:rPr>
              <a:t>Gestion des mélanges : </a:t>
            </a:r>
          </a:p>
          <a:p>
            <a:pPr marL="290512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 typeface="Wingdings" panose="05000000000000000000" pitchFamily="2" charset="2"/>
              <a:buChar char="à"/>
            </a:pPr>
            <a:r>
              <a:rPr lang="fr-FR" sz="1400" dirty="0">
                <a:solidFill>
                  <a:srgbClr val="666666"/>
                </a:solidFill>
                <a:latin typeface="Open Sans" panose="020B0606030504020204" pitchFamily="34" charset="0"/>
              </a:rPr>
              <a:t>les constituants du mélange sont affichés sur une ligne d’administration unique</a:t>
            </a:r>
          </a:p>
          <a:p>
            <a:pPr marL="290512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 typeface="Wingdings" panose="05000000000000000000" pitchFamily="2" charset="2"/>
              <a:buChar char="à"/>
            </a:pPr>
            <a:r>
              <a:rPr lang="fr-FR" sz="1400" dirty="0">
                <a:solidFill>
                  <a:srgbClr val="666666"/>
                </a:solidFill>
                <a:latin typeface="Open Sans" panose="020B0606030504020204" pitchFamily="34" charset="0"/>
              </a:rPr>
              <a:t>L’affichage est rétractable et permet de visualiser uniquement le nom du favori</a:t>
            </a:r>
          </a:p>
          <a:p>
            <a:pPr marL="4762" indent="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None/>
            </a:pPr>
            <a:r>
              <a:rPr lang="fr-FR" sz="1600" dirty="0">
                <a:solidFill>
                  <a:srgbClr val="666666"/>
                </a:solidFill>
                <a:latin typeface="Open Sans" panose="020B0606030504020204" pitchFamily="34" charset="0"/>
              </a:rPr>
              <a:t>-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A49F5B6-B888-27D5-BCE2-EFF2042EF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562" y="1441156"/>
            <a:ext cx="4716203" cy="28158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930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00AC4-E461-B207-E75B-69F05D531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B5F7867-A44C-3512-EF18-3D8ABD493A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Pancarte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01FF8A-8F6A-EB0D-AD41-F8DD1B3E0B7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Template Powerpoint - Guide utile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09E820-8346-043B-30BA-9F400F864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AA4-6A0F-BB41-9116-09A3D83E79DF}" type="datetime1">
              <a:rPr lang="fr-FR" smtClean="0"/>
              <a:t>17/06/2025</a:t>
            </a:fld>
            <a:endParaRPr lang="fr-FR" dirty="0"/>
          </a:p>
        </p:txBody>
      </p:sp>
      <p:sp>
        <p:nvSpPr>
          <p:cNvPr id="8" name="Espace réservé du contenu 12">
            <a:extLst>
              <a:ext uri="{FF2B5EF4-FFF2-40B4-BE49-F238E27FC236}">
                <a16:creationId xmlns:a16="http://schemas.microsoft.com/office/drawing/2014/main" id="{D3B4593B-2299-E751-9CF0-A358C050DB44}"/>
              </a:ext>
            </a:extLst>
          </p:cNvPr>
          <p:cNvSpPr txBox="1">
            <a:spLocks/>
          </p:cNvSpPr>
          <p:nvPr/>
        </p:nvSpPr>
        <p:spPr>
          <a:xfrm>
            <a:off x="0" y="732476"/>
            <a:ext cx="6884894" cy="3528485"/>
          </a:xfrm>
          <a:prstGeom prst="rect">
            <a:avLst/>
          </a:prstGeom>
        </p:spPr>
        <p:txBody>
          <a:bodyPr wrap="square" lIns="720000" tIns="0" rIns="0" bIns="36000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indent="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None/>
            </a:pPr>
            <a:r>
              <a:rPr lang="fr-FR" sz="1800" b="1" dirty="0">
                <a:solidFill>
                  <a:schemeClr val="accent1"/>
                </a:solidFill>
                <a:latin typeface="Montserrat" pitchFamily="2" charset="77"/>
              </a:rPr>
              <a:t>Mode tactile :</a:t>
            </a:r>
          </a:p>
          <a:p>
            <a:pPr marL="290512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Tx/>
              <a:buChar char="-"/>
            </a:pPr>
            <a:r>
              <a:rPr lang="fr-FR" sz="1600" dirty="0">
                <a:solidFill>
                  <a:srgbClr val="666666"/>
                </a:solidFill>
                <a:latin typeface="Open Sans" panose="020B0606030504020204" pitchFamily="34" charset="0"/>
              </a:rPr>
              <a:t>Refonte complète de l’affichage des protocoles </a:t>
            </a:r>
          </a:p>
          <a:p>
            <a:pPr marL="4762" indent="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None/>
            </a:pPr>
            <a:r>
              <a:rPr lang="fr-FR" sz="1600" dirty="0">
                <a:solidFill>
                  <a:srgbClr val="666666"/>
                </a:solidFill>
                <a:latin typeface="Open Sans" panose="020B0606030504020204" pitchFamily="34" charset="0"/>
                <a:sym typeface="Wingdings" panose="05000000000000000000" pitchFamily="2" charset="2"/>
              </a:rPr>
              <a:t> l’ensemble des composants on été grossis</a:t>
            </a:r>
          </a:p>
          <a:p>
            <a:pPr marL="290512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 typeface="Wingdings" panose="05000000000000000000" pitchFamily="2" charset="2"/>
              <a:buChar char="à"/>
            </a:pPr>
            <a:r>
              <a:rPr lang="fr-FR" sz="1600" dirty="0">
                <a:solidFill>
                  <a:srgbClr val="666666"/>
                </a:solidFill>
                <a:latin typeface="Open Sans" panose="020B0606030504020204" pitchFamily="34" charset="0"/>
                <a:sym typeface="Wingdings" panose="05000000000000000000" pitchFamily="2" charset="2"/>
              </a:rPr>
              <a:t>Les barres de scroll ont été revus</a:t>
            </a:r>
          </a:p>
          <a:p>
            <a:pPr marL="290512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 typeface="Wingdings" panose="05000000000000000000" pitchFamily="2" charset="2"/>
              <a:buChar char="à"/>
            </a:pPr>
            <a:r>
              <a:rPr lang="fr-FR" sz="1600" dirty="0">
                <a:solidFill>
                  <a:srgbClr val="666666"/>
                </a:solidFill>
                <a:latin typeface="Open Sans" panose="020B0606030504020204" pitchFamily="34" charset="0"/>
                <a:sym typeface="Wingdings" panose="05000000000000000000" pitchFamily="2" charset="2"/>
              </a:rPr>
              <a:t>L’affichage des éléments a été revu pour limiter le risque d’information « rognées ».</a:t>
            </a:r>
          </a:p>
          <a:p>
            <a:pPr marL="290512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 typeface="Wingdings" panose="05000000000000000000" pitchFamily="2" charset="2"/>
              <a:buChar char="à"/>
            </a:pPr>
            <a:endParaRPr lang="fr-FR" sz="1600" dirty="0">
              <a:solidFill>
                <a:srgbClr val="666666"/>
              </a:solidFill>
              <a:latin typeface="Open Sans" panose="020B0606030504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D6B29E1-4259-84C9-BCA4-1D54B0667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474" y="732476"/>
            <a:ext cx="5378843" cy="32119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5653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8214F-CBCC-BE29-5A06-CDF5ED86F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12AD05D-38FD-9ECC-019A-3DBE2578B6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Pancartes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EABB27B-2F36-9D6F-1999-AAD3408DE7C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Template Powerpoint - Guide utile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FD8CD6-B4DB-20B8-0868-28C03839E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AA4-6A0F-BB41-9116-09A3D83E79DF}" type="datetime1">
              <a:rPr lang="fr-FR" smtClean="0"/>
              <a:t>19/06/2025</a:t>
            </a:fld>
            <a:endParaRPr lang="fr-FR" dirty="0"/>
          </a:p>
        </p:txBody>
      </p:sp>
      <p:sp>
        <p:nvSpPr>
          <p:cNvPr id="8" name="Espace réservé du contenu 12">
            <a:extLst>
              <a:ext uri="{FF2B5EF4-FFF2-40B4-BE49-F238E27FC236}">
                <a16:creationId xmlns:a16="http://schemas.microsoft.com/office/drawing/2014/main" id="{487CDBAF-790E-D728-20A9-04D98229DE34}"/>
              </a:ext>
            </a:extLst>
          </p:cNvPr>
          <p:cNvSpPr txBox="1">
            <a:spLocks/>
          </p:cNvSpPr>
          <p:nvPr/>
        </p:nvSpPr>
        <p:spPr>
          <a:xfrm>
            <a:off x="0" y="967187"/>
            <a:ext cx="6884894" cy="1353530"/>
          </a:xfrm>
          <a:prstGeom prst="rect">
            <a:avLst/>
          </a:prstGeom>
        </p:spPr>
        <p:txBody>
          <a:bodyPr wrap="square" lIns="720000" tIns="0" rIns="0" bIns="36000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indent="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None/>
            </a:pPr>
            <a:r>
              <a:rPr lang="fr-FR" sz="1800" b="1" dirty="0">
                <a:solidFill>
                  <a:schemeClr val="accent1"/>
                </a:solidFill>
                <a:latin typeface="Montserrat" pitchFamily="2" charset="77"/>
              </a:rPr>
              <a:t>Médicaments sous forme de courbe :</a:t>
            </a:r>
          </a:p>
          <a:p>
            <a:pPr marL="290512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Tx/>
              <a:buChar char="-"/>
            </a:pPr>
            <a:r>
              <a:rPr lang="fr-FR" sz="1400" dirty="0">
                <a:solidFill>
                  <a:srgbClr val="666666"/>
                </a:solidFill>
                <a:latin typeface="Open Sans" panose="020B0606030504020204" pitchFamily="34" charset="0"/>
              </a:rPr>
              <a:t>Il est possible d’afficher les débits de médicaments sous forme de courbes dans les pancartes graphiques</a:t>
            </a:r>
          </a:p>
        </p:txBody>
      </p:sp>
      <p:sp>
        <p:nvSpPr>
          <p:cNvPr id="7" name="Espace réservé du contenu 12">
            <a:extLst>
              <a:ext uri="{FF2B5EF4-FFF2-40B4-BE49-F238E27FC236}">
                <a16:creationId xmlns:a16="http://schemas.microsoft.com/office/drawing/2014/main" id="{8C94DB45-E577-3D33-67CF-1EDEB27240F8}"/>
              </a:ext>
            </a:extLst>
          </p:cNvPr>
          <p:cNvSpPr txBox="1">
            <a:spLocks/>
          </p:cNvSpPr>
          <p:nvPr/>
        </p:nvSpPr>
        <p:spPr>
          <a:xfrm>
            <a:off x="0" y="3757600"/>
            <a:ext cx="6884894" cy="1415086"/>
          </a:xfrm>
          <a:prstGeom prst="rect">
            <a:avLst/>
          </a:prstGeom>
        </p:spPr>
        <p:txBody>
          <a:bodyPr wrap="square" lIns="720000" tIns="0" rIns="0" bIns="36000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indent="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None/>
            </a:pPr>
            <a:r>
              <a:rPr lang="fr-FR" sz="1800" b="1" dirty="0">
                <a:solidFill>
                  <a:schemeClr val="accent1"/>
                </a:solidFill>
                <a:latin typeface="Montserrat" pitchFamily="2" charset="77"/>
              </a:rPr>
              <a:t>Diurèse sous forme de courbes :</a:t>
            </a:r>
          </a:p>
          <a:p>
            <a:pPr marL="290512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Tx/>
              <a:buChar char="-"/>
            </a:pPr>
            <a:r>
              <a:rPr lang="fr-FR" sz="1400" dirty="0">
                <a:solidFill>
                  <a:srgbClr val="666666"/>
                </a:solidFill>
                <a:latin typeface="Open Sans" panose="020B0606030504020204" pitchFamily="34" charset="0"/>
              </a:rPr>
              <a:t>Les relevés de Diurèse peuvent êtres affichés sous forme d’histogramme dans les pancartes</a:t>
            </a:r>
            <a:r>
              <a:rPr lang="fr-FR" sz="1600" dirty="0">
                <a:solidFill>
                  <a:srgbClr val="666666"/>
                </a:solidFill>
                <a:latin typeface="Open Sans" panose="020B0606030504020204" pitchFamily="34" charset="0"/>
              </a:rPr>
              <a:t>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27320BD-E963-4388-3237-23694C0E2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279" y="3813759"/>
            <a:ext cx="5818763" cy="1654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C054F44-9334-B3D1-C042-05ABBCADF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304" y="426188"/>
            <a:ext cx="5202738" cy="278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5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27984-B9D7-EDA1-B3D9-5B5E1877B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AB7266D-C61E-0F36-C4F9-F4BA434137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Réglementaire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1D55B1-8E4F-6E00-516A-F3F21B31B26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Template Powerpoint - Guide utile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6E3D32-CEAA-5CE3-3E64-BB5FBDFE2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AA4-6A0F-BB41-9116-09A3D83E79DF}" type="datetime1">
              <a:rPr lang="fr-FR" smtClean="0"/>
              <a:t>19/06/2025</a:t>
            </a:fld>
            <a:endParaRPr lang="fr-FR" dirty="0"/>
          </a:p>
        </p:txBody>
      </p:sp>
      <p:sp>
        <p:nvSpPr>
          <p:cNvPr id="8" name="Espace réservé du contenu 12">
            <a:extLst>
              <a:ext uri="{FF2B5EF4-FFF2-40B4-BE49-F238E27FC236}">
                <a16:creationId xmlns:a16="http://schemas.microsoft.com/office/drawing/2014/main" id="{E217F8D9-4940-4774-64AC-B0EC99C4E3F5}"/>
              </a:ext>
            </a:extLst>
          </p:cNvPr>
          <p:cNvSpPr txBox="1">
            <a:spLocks/>
          </p:cNvSpPr>
          <p:nvPr/>
        </p:nvSpPr>
        <p:spPr>
          <a:xfrm>
            <a:off x="0" y="967187"/>
            <a:ext cx="6884894" cy="1568974"/>
          </a:xfrm>
          <a:prstGeom prst="rect">
            <a:avLst/>
          </a:prstGeom>
        </p:spPr>
        <p:txBody>
          <a:bodyPr wrap="square" lIns="720000" tIns="0" rIns="0" bIns="36000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indent="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None/>
            </a:pPr>
            <a:r>
              <a:rPr lang="fr-FR" sz="1800" b="1" dirty="0">
                <a:solidFill>
                  <a:schemeClr val="accent1"/>
                </a:solidFill>
                <a:latin typeface="Montserrat" pitchFamily="2" charset="77"/>
              </a:rPr>
              <a:t>Médicament à risque :</a:t>
            </a:r>
          </a:p>
          <a:p>
            <a:pPr marL="290512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Tx/>
              <a:buChar char="-"/>
            </a:pPr>
            <a:r>
              <a:rPr lang="fr-FR" sz="1400" dirty="0">
                <a:solidFill>
                  <a:srgbClr val="666666"/>
                </a:solidFill>
                <a:latin typeface="Open Sans" panose="020B0606030504020204" pitchFamily="34" charset="0"/>
              </a:rPr>
              <a:t>Iconographie paramétrable sur le livret thérapeutique permettant de marquer les médicaments à risque dans le plan de soin, sur l’onglet de prescription et dans la fenêtre de prescription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D031E36-00B0-68BB-9D6B-38FC46666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94" y="474003"/>
            <a:ext cx="4563312" cy="17380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512A4E1-803C-BEB2-F92E-13818F0CA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333507" y="2281922"/>
            <a:ext cx="7458635" cy="532760"/>
          </a:xfrm>
          <a:prstGeom prst="rect">
            <a:avLst/>
          </a:prstGeom>
        </p:spPr>
      </p:pic>
      <p:sp>
        <p:nvSpPr>
          <p:cNvPr id="14" name="Espace réservé du contenu 12">
            <a:extLst>
              <a:ext uri="{FF2B5EF4-FFF2-40B4-BE49-F238E27FC236}">
                <a16:creationId xmlns:a16="http://schemas.microsoft.com/office/drawing/2014/main" id="{FC67287D-E3AD-433E-524D-3E5F80E20D20}"/>
              </a:ext>
            </a:extLst>
          </p:cNvPr>
          <p:cNvSpPr txBox="1">
            <a:spLocks/>
          </p:cNvSpPr>
          <p:nvPr/>
        </p:nvSpPr>
        <p:spPr>
          <a:xfrm>
            <a:off x="-143435" y="3625964"/>
            <a:ext cx="7458635" cy="2938580"/>
          </a:xfrm>
          <a:prstGeom prst="rect">
            <a:avLst/>
          </a:prstGeom>
        </p:spPr>
        <p:txBody>
          <a:bodyPr wrap="square" lIns="720000" tIns="0" rIns="0" bIns="36000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indent="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None/>
            </a:pPr>
            <a:r>
              <a:rPr lang="fr-FR" sz="1800" b="1" dirty="0">
                <a:solidFill>
                  <a:schemeClr val="accent1"/>
                </a:solidFill>
                <a:latin typeface="Montserrat" pitchFamily="2" charset="77"/>
              </a:rPr>
              <a:t>Ordonnances sécurisées </a:t>
            </a:r>
            <a:r>
              <a:rPr lang="fr-FR" sz="1200" b="1" dirty="0">
                <a:solidFill>
                  <a:schemeClr val="accent1"/>
                </a:solidFill>
                <a:latin typeface="Montserrat" pitchFamily="2" charset="77"/>
              </a:rPr>
              <a:t>(disponible en version 4.13.2 et ultérieures) </a:t>
            </a:r>
            <a:r>
              <a:rPr lang="fr-FR" sz="1800" b="1" dirty="0">
                <a:solidFill>
                  <a:schemeClr val="accent1"/>
                </a:solidFill>
                <a:latin typeface="Montserrat" pitchFamily="2" charset="77"/>
              </a:rPr>
              <a:t>:</a:t>
            </a:r>
          </a:p>
          <a:p>
            <a:pPr marL="290512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Tx/>
              <a:buChar char="-"/>
            </a:pPr>
            <a:r>
              <a:rPr lang="fr-FR" sz="1400" dirty="0">
                <a:solidFill>
                  <a:srgbClr val="666666"/>
                </a:solidFill>
                <a:latin typeface="Open Sans" panose="020B0606030504020204" pitchFamily="34" charset="0"/>
              </a:rPr>
              <a:t>Depuis le premier Mars 2025, la législation impose la sécurisation des ordonnances contenant des </a:t>
            </a:r>
            <a:r>
              <a:rPr lang="fr-FR" sz="1400" dirty="0" err="1">
                <a:solidFill>
                  <a:srgbClr val="666666"/>
                </a:solidFill>
                <a:latin typeface="Open Sans" panose="020B0606030504020204" pitchFamily="34" charset="0"/>
              </a:rPr>
              <a:t>opïoides</a:t>
            </a:r>
            <a:r>
              <a:rPr lang="fr-FR" sz="1400" dirty="0">
                <a:solidFill>
                  <a:srgbClr val="666666"/>
                </a:solidFill>
                <a:latin typeface="Open Sans" panose="020B0606030504020204" pitchFamily="34" charset="0"/>
              </a:rPr>
              <a:t> : </a:t>
            </a:r>
          </a:p>
          <a:p>
            <a:pPr marL="747712" lvl="1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Tx/>
              <a:buChar char="-"/>
            </a:pPr>
            <a:r>
              <a:rPr lang="fr-FR" sz="1200" dirty="0">
                <a:solidFill>
                  <a:srgbClr val="666666"/>
                </a:solidFill>
                <a:latin typeface="Open Sans" panose="020B0606030504020204" pitchFamily="34" charset="0"/>
              </a:rPr>
              <a:t>Ecriture en toute lettre de la posologie</a:t>
            </a:r>
          </a:p>
          <a:p>
            <a:pPr marL="747712" lvl="1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Tx/>
              <a:buChar char="-"/>
            </a:pPr>
            <a:r>
              <a:rPr lang="fr-FR" sz="1200" dirty="0">
                <a:solidFill>
                  <a:srgbClr val="666666"/>
                </a:solidFill>
                <a:latin typeface="Open Sans" panose="020B0606030504020204" pitchFamily="34" charset="0"/>
              </a:rPr>
              <a:t>Numérotation du nombre de lignes de médicaments</a:t>
            </a:r>
          </a:p>
          <a:p>
            <a:pPr marL="747712" lvl="1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Tx/>
              <a:buChar char="-"/>
            </a:pPr>
            <a:r>
              <a:rPr lang="fr-FR" sz="1200" dirty="0">
                <a:solidFill>
                  <a:srgbClr val="666666"/>
                </a:solidFill>
                <a:latin typeface="Open Sans" panose="020B0606030504020204" pitchFamily="34" charset="0"/>
              </a:rPr>
              <a:t>Impression d’un cadre spécifique permettant de dénombrer le nombre de lignes de médicament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483B8A9-EB44-E713-06FC-2DF535989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861" y="3875918"/>
            <a:ext cx="3596345" cy="218118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4276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62989-3552-F709-FD11-9FE354DAB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39A1E38-E68E-52C0-CFB5-B3D150C72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Médicaments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B3E0165-342E-B22C-1666-9D8E0C58B39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Template Powerpoint - Guide utile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C3617E-77F9-F601-E6A4-2566E4489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AA4-6A0F-BB41-9116-09A3D83E79DF}" type="datetime1">
              <a:rPr lang="fr-FR" smtClean="0"/>
              <a:t>19/06/2025</a:t>
            </a:fld>
            <a:endParaRPr lang="fr-FR" dirty="0"/>
          </a:p>
        </p:txBody>
      </p:sp>
      <p:sp>
        <p:nvSpPr>
          <p:cNvPr id="8" name="Espace réservé du contenu 12">
            <a:extLst>
              <a:ext uri="{FF2B5EF4-FFF2-40B4-BE49-F238E27FC236}">
                <a16:creationId xmlns:a16="http://schemas.microsoft.com/office/drawing/2014/main" id="{DA8E3064-30CD-2077-0A4E-433BBA5BB71F}"/>
              </a:ext>
            </a:extLst>
          </p:cNvPr>
          <p:cNvSpPr txBox="1">
            <a:spLocks/>
          </p:cNvSpPr>
          <p:nvPr/>
        </p:nvSpPr>
        <p:spPr>
          <a:xfrm>
            <a:off x="-1" y="967187"/>
            <a:ext cx="6642847" cy="4898090"/>
          </a:xfrm>
          <a:prstGeom prst="rect">
            <a:avLst/>
          </a:prstGeom>
        </p:spPr>
        <p:txBody>
          <a:bodyPr wrap="square" lIns="720000" tIns="0" rIns="0" bIns="36000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4F9E"/>
                </a:solidFill>
                <a:latin typeface="Montserrat  thin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indent="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None/>
            </a:pPr>
            <a:r>
              <a:rPr lang="fr-FR" sz="1800" b="1" dirty="0">
                <a:solidFill>
                  <a:schemeClr val="accent1"/>
                </a:solidFill>
                <a:latin typeface="Montserrat" pitchFamily="2" charset="77"/>
              </a:rPr>
              <a:t>Consommation des médicaments en anesthésie</a:t>
            </a:r>
            <a:r>
              <a:rPr lang="fr-FR" sz="1200" b="1" dirty="0">
                <a:solidFill>
                  <a:schemeClr val="accent1"/>
                </a:solidFill>
                <a:latin typeface="Montserrat" pitchFamily="2" charset="77"/>
              </a:rPr>
              <a:t> </a:t>
            </a:r>
            <a:r>
              <a:rPr lang="fr-FR" sz="1800" b="1" dirty="0">
                <a:solidFill>
                  <a:schemeClr val="accent1"/>
                </a:solidFill>
                <a:latin typeface="Montserrat" pitchFamily="2" charset="77"/>
              </a:rPr>
              <a:t>:</a:t>
            </a:r>
          </a:p>
          <a:p>
            <a:pPr marL="4762" indent="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None/>
            </a:pPr>
            <a:r>
              <a:rPr lang="fr-FR" sz="1400" dirty="0">
                <a:solidFill>
                  <a:srgbClr val="666666"/>
                </a:solidFill>
                <a:latin typeface="Open Sans" panose="020B0606030504020204" pitchFamily="34" charset="0"/>
              </a:rPr>
              <a:t>Lors d'une intervention, la liste des médicaments utilisés lors de cette intervention sera générée en fin d'intervention dans la fenêtre contenant : </a:t>
            </a:r>
          </a:p>
          <a:p>
            <a:pPr marL="747712" lvl="1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Tx/>
              <a:buChar char="-"/>
            </a:pPr>
            <a:r>
              <a:rPr lang="fr-FR" sz="1200" dirty="0">
                <a:solidFill>
                  <a:srgbClr val="666666"/>
                </a:solidFill>
                <a:latin typeface="Open Sans" panose="020B0606030504020204" pitchFamily="34" charset="0"/>
              </a:rPr>
              <a:t>L’ensemble des médicaments utilisés en cours d’intervention</a:t>
            </a:r>
          </a:p>
          <a:p>
            <a:pPr marL="747712" lvl="1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Tx/>
              <a:buChar char="-"/>
            </a:pPr>
            <a:r>
              <a:rPr lang="fr-FR" sz="1200" dirty="0">
                <a:solidFill>
                  <a:srgbClr val="666666"/>
                </a:solidFill>
                <a:latin typeface="Open Sans" panose="020B0606030504020204" pitchFamily="34" charset="0"/>
              </a:rPr>
              <a:t>Une estimation du nombre d’unités consommés</a:t>
            </a:r>
          </a:p>
          <a:p>
            <a:pPr marL="461962" lvl="1" indent="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None/>
            </a:pPr>
            <a:endParaRPr lang="fr-FR" sz="1200" dirty="0">
              <a:solidFill>
                <a:srgbClr val="666666"/>
              </a:solidFill>
              <a:latin typeface="Open Sans" panose="020B0606030504020204" pitchFamily="34" charset="0"/>
            </a:endParaRPr>
          </a:p>
          <a:p>
            <a:pPr marL="461962" lvl="1" indent="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None/>
            </a:pPr>
            <a:r>
              <a:rPr lang="fr-FR" sz="1200" dirty="0">
                <a:solidFill>
                  <a:srgbClr val="666666"/>
                </a:solidFill>
                <a:latin typeface="Open Sans" panose="020B0606030504020204" pitchFamily="34" charset="0"/>
              </a:rPr>
              <a:t>NB : Il est possible d’imprimer les informations de la fenêtre.</a:t>
            </a:r>
          </a:p>
          <a:p>
            <a:pPr marL="747712" lvl="1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Tx/>
              <a:buChar char="-"/>
            </a:pPr>
            <a:endParaRPr lang="fr-FR" sz="1200" dirty="0">
              <a:solidFill>
                <a:srgbClr val="666666"/>
              </a:solidFill>
              <a:latin typeface="Open Sans" panose="020B0606030504020204" pitchFamily="34" charset="0"/>
            </a:endParaRPr>
          </a:p>
          <a:p>
            <a:pPr marL="747712" lvl="1" indent="-28575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FontTx/>
              <a:buChar char="-"/>
            </a:pPr>
            <a:endParaRPr lang="fr-FR" sz="1200" dirty="0">
              <a:solidFill>
                <a:srgbClr val="666666"/>
              </a:solidFill>
              <a:latin typeface="Open Sans" panose="020B0606030504020204" pitchFamily="34" charset="0"/>
            </a:endParaRPr>
          </a:p>
          <a:p>
            <a:pPr marL="4762" indent="0">
              <a:lnSpc>
                <a:spcPct val="100000"/>
              </a:lnSpc>
              <a:spcBef>
                <a:spcPts val="2200"/>
              </a:spcBef>
              <a:buClr>
                <a:schemeClr val="accent3"/>
              </a:buClr>
              <a:buNone/>
            </a:pPr>
            <a:endParaRPr lang="fr-FR" sz="1600" dirty="0">
              <a:solidFill>
                <a:srgbClr val="666666"/>
              </a:solidFill>
              <a:latin typeface="Open Sans" panose="020B0606030504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B347031-5977-EB14-572B-EC7C04760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205" y="1684246"/>
            <a:ext cx="4790794" cy="31497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643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45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ow Medical">
  <a:themeElements>
    <a:clrScheme name="Bow Medical">
      <a:dk1>
        <a:srgbClr val="202B3A"/>
      </a:dk1>
      <a:lt1>
        <a:srgbClr val="FFFFFF"/>
      </a:lt1>
      <a:dk2>
        <a:srgbClr val="44546A"/>
      </a:dk2>
      <a:lt2>
        <a:srgbClr val="E7E6E6"/>
      </a:lt2>
      <a:accent1>
        <a:srgbClr val="1B4F9E"/>
      </a:accent1>
      <a:accent2>
        <a:srgbClr val="1493DA"/>
      </a:accent2>
      <a:accent3>
        <a:srgbClr val="2BC88A"/>
      </a:accent3>
      <a:accent4>
        <a:srgbClr val="FA912A"/>
      </a:accent4>
      <a:accent5>
        <a:srgbClr val="F94F49"/>
      </a:accent5>
      <a:accent6>
        <a:srgbClr val="EC49BC"/>
      </a:accent6>
      <a:hlink>
        <a:srgbClr val="2164AE"/>
      </a:hlink>
      <a:folHlink>
        <a:srgbClr val="C6109C"/>
      </a:folHlink>
    </a:clrScheme>
    <a:fontScheme name="Arial">
      <a:majorFont>
        <a:latin typeface="Montserrat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w medical Template v1.0.pptx" id="{21F2BF49-E516-0543-9766-3815DAA258D8}" vid="{359A2A75-7D90-8C4E-AB15-B4D69371BA1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D26F4B14B76B42BBA6D574352A7B56" ma:contentTypeVersion="13" ma:contentTypeDescription="Crée un document." ma:contentTypeScope="" ma:versionID="10930efac2e5432089e17b48e2696891">
  <xsd:schema xmlns:xsd="http://www.w3.org/2001/XMLSchema" xmlns:xs="http://www.w3.org/2001/XMLSchema" xmlns:p="http://schemas.microsoft.com/office/2006/metadata/properties" xmlns:ns2="693c4d06-f01d-4fc1-a091-727d6c1b5b1d" xmlns:ns3="eb058c40-b1b2-481a-a174-91b1ede3c4a6" targetNamespace="http://schemas.microsoft.com/office/2006/metadata/properties" ma:root="true" ma:fieldsID="bd23cdc5ea88a5d9015e7a310f86f049" ns2:_="" ns3:_="">
    <xsd:import namespace="693c4d06-f01d-4fc1-a091-727d6c1b5b1d"/>
    <xsd:import namespace="eb058c40-b1b2-481a-a174-91b1ede3c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3c4d06-f01d-4fc1-a091-727d6c1b5b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alises d’images" ma:readOnly="false" ma:fieldId="{5cf76f15-5ced-4ddc-b409-7134ff3c332f}" ma:taxonomyMulti="true" ma:sspId="71c350a9-0aae-4432-836d-0c5ebbf059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058c40-b1b2-481a-a174-91b1ede3c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3c4d06-f01d-4fc1-a091-727d6c1b5b1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6EC863-7D11-49AA-9D07-C60A50728A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3c4d06-f01d-4fc1-a091-727d6c1b5b1d"/>
    <ds:schemaRef ds:uri="eb058c40-b1b2-481a-a174-91b1ede3c4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46EE24-6DDD-46CA-B635-D7EF3C55A6E7}">
  <ds:schemaRefs>
    <ds:schemaRef ds:uri="http://purl.org/dc/terms/"/>
    <ds:schemaRef ds:uri="http://purl.org/dc/elements/1.1/"/>
    <ds:schemaRef ds:uri="7f6205e9-6d9d-449e-83b2-7dfa6763a003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http://schemas.openxmlformats.org/package/2006/metadata/core-properties"/>
    <ds:schemaRef ds:uri="09ef8404-2312-4c9b-ae2d-a1ad85646c95"/>
    <ds:schemaRef ds:uri="http://schemas.microsoft.com/office/2006/metadata/properties"/>
    <ds:schemaRef ds:uri="693c4d06-f01d-4fc1-a091-727d6c1b5b1d"/>
  </ds:schemaRefs>
</ds:datastoreItem>
</file>

<file path=customXml/itemProps3.xml><?xml version="1.0" encoding="utf-8"?>
<ds:datastoreItem xmlns:ds="http://schemas.openxmlformats.org/officeDocument/2006/customXml" ds:itemID="{3912B294-9154-4D51-98FE-3EE6685C6A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Bow medical Template v1.0</Template>
  <TotalTime>3063</TotalTime>
  <Words>374</Words>
  <Application>Microsoft Office PowerPoint</Application>
  <PresentationFormat>Grand écran</PresentationFormat>
  <Paragraphs>55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Open Sans</vt:lpstr>
      <vt:lpstr>Montserrat</vt:lpstr>
      <vt:lpstr>Arial</vt:lpstr>
      <vt:lpstr>Montserrat  thin</vt:lpstr>
      <vt:lpstr>Wingdings</vt:lpstr>
      <vt:lpstr>Bow Medical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Franck PIZZAGALLI</dc:creator>
  <cp:lastModifiedBy>Franck PIZZAGALLI</cp:lastModifiedBy>
  <cp:revision>8</cp:revision>
  <cp:lastPrinted>2023-09-06T19:15:23Z</cp:lastPrinted>
  <dcterms:created xsi:type="dcterms:W3CDTF">2025-06-17T10:12:24Z</dcterms:created>
  <dcterms:modified xsi:type="dcterms:W3CDTF">2025-06-19T13:34:11Z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0x0101009BD26F4B14B76B42BBA6D574352A7B56</vt:lpwstr>
  </property>
</Properties>
</file>