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media/image18.jpg" ContentType="image/jpg"/>
  <Override PartName="/ppt/notesSlides/notesSlide3.xml" ContentType="application/vnd.openxmlformats-officedocument.presentationml.notesSlide+xml"/>
  <Override PartName="/ppt/media/image30.jpg" ContentType="image/jpg"/>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media/image57.jpg" ContentType="image/jpg"/>
  <Override PartName="/ppt/media/image59.jpg" ContentType="image/jpg"/>
  <Override PartName="/ppt/media/image72.jpg" ContentType="image/jpg"/>
  <Override PartName="/ppt/media/image74.jpg" ContentType="image/jpg"/>
  <Override PartName="/ppt/media/image75.jpg" ContentType="image/jpg"/>
  <Override PartName="/ppt/media/image77.jpg" ContentType="image/jpg"/>
  <Override PartName="/ppt/media/image81.jpg" ContentType="image/jpg"/>
  <Override PartName="/ppt/media/image105.jpg" ContentType="image/jpg"/>
  <Override PartName="/ppt/media/image137.jpg" ContentType="image/jpg"/>
  <Override PartName="/ppt/media/image138.jpg" ContentType="image/jpg"/>
  <Override PartName="/ppt/media/image139.jpg" ContentType="image/jpg"/>
  <Override PartName="/ppt/media/image150.jpg" ContentType="image/jpg"/>
  <Override PartName="/ppt/media/image155.jpg" ContentType="image/jpg"/>
  <Override PartName="/ppt/media/image156.jpg" ContentType="image/jpg"/>
  <Override PartName="/ppt/media/image220.jpg" ContentType="image/jp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6" r:id="rId1"/>
  </p:sldMasterIdLst>
  <p:notesMasterIdLst>
    <p:notesMasterId r:id="rId46"/>
  </p:notesMasterIdLst>
  <p:sldIdLst>
    <p:sldId id="4176" r:id="rId2"/>
    <p:sldId id="735" r:id="rId3"/>
    <p:sldId id="736" r:id="rId4"/>
    <p:sldId id="725" r:id="rId5"/>
    <p:sldId id="643" r:id="rId6"/>
    <p:sldId id="737" r:id="rId7"/>
    <p:sldId id="721" r:id="rId8"/>
    <p:sldId id="259" r:id="rId9"/>
    <p:sldId id="274" r:id="rId10"/>
    <p:sldId id="4177" r:id="rId11"/>
    <p:sldId id="4181" r:id="rId12"/>
    <p:sldId id="4180" r:id="rId13"/>
    <p:sldId id="726" r:id="rId14"/>
    <p:sldId id="739" r:id="rId15"/>
    <p:sldId id="413" r:id="rId16"/>
    <p:sldId id="377" r:id="rId17"/>
    <p:sldId id="742" r:id="rId18"/>
    <p:sldId id="378" r:id="rId19"/>
    <p:sldId id="740" r:id="rId20"/>
    <p:sldId id="414" r:id="rId21"/>
    <p:sldId id="741" r:id="rId22"/>
    <p:sldId id="379" r:id="rId23"/>
    <p:sldId id="4178" r:id="rId24"/>
    <p:sldId id="304" r:id="rId25"/>
    <p:sldId id="391" r:id="rId26"/>
    <p:sldId id="745" r:id="rId27"/>
    <p:sldId id="275" r:id="rId28"/>
    <p:sldId id="263" r:id="rId29"/>
    <p:sldId id="264" r:id="rId30"/>
    <p:sldId id="267" r:id="rId31"/>
    <p:sldId id="268" r:id="rId32"/>
    <p:sldId id="269" r:id="rId33"/>
    <p:sldId id="270" r:id="rId34"/>
    <p:sldId id="271" r:id="rId35"/>
    <p:sldId id="284" r:id="rId36"/>
    <p:sldId id="285" r:id="rId37"/>
    <p:sldId id="286" r:id="rId38"/>
    <p:sldId id="287" r:id="rId39"/>
    <p:sldId id="288" r:id="rId40"/>
    <p:sldId id="289" r:id="rId41"/>
    <p:sldId id="290" r:id="rId42"/>
    <p:sldId id="4179" r:id="rId43"/>
    <p:sldId id="648" r:id="rId44"/>
    <p:sldId id="729" r:id="rId45"/>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5A85"/>
    <a:srgbClr val="2253A0"/>
    <a:srgbClr val="164A9B"/>
    <a:srgbClr val="1A4D9D"/>
    <a:srgbClr val="1D4F9E"/>
    <a:srgbClr val="1B4F9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Style léger 1 - Accentuation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00" autoAdjust="0"/>
    <p:restoredTop sz="94694"/>
  </p:normalViewPr>
  <p:slideViewPr>
    <p:cSldViewPr snapToGrid="0" snapToObjects="1">
      <p:cViewPr varScale="1">
        <p:scale>
          <a:sx n="65" d="100"/>
          <a:sy n="65" d="100"/>
        </p:scale>
        <p:origin x="78" y="66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86C5714-CA62-FC48-AA95-2A7D2EF2AE58}" type="datetimeFigureOut">
              <a:rPr lang="fr-FR" smtClean="0"/>
              <a:t>19/05/2021</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9389744-6D57-A849-A524-F36228EFD6E6}" type="slidenum">
              <a:rPr lang="fr-FR" smtClean="0"/>
              <a:t>‹N°›</a:t>
            </a:fld>
            <a:endParaRPr lang="fr-FR"/>
          </a:p>
        </p:txBody>
      </p:sp>
    </p:spTree>
    <p:extLst>
      <p:ext uri="{BB962C8B-B14F-4D97-AF65-F5344CB8AC3E}">
        <p14:creationId xmlns:p14="http://schemas.microsoft.com/office/powerpoint/2010/main" val="2016759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CEEAFD61-9355-4F59-808F-173442EBF40F}"/>
              </a:ext>
            </a:extLst>
          </p:cNvPr>
          <p:cNvSpPr>
            <a:spLocks noGrp="1" noChangeArrowheads="1"/>
          </p:cNvSpPr>
          <p:nvPr>
            <p:ph type="hdr" sz="quarter"/>
          </p:nvPr>
        </p:nvSpPr>
        <p:spPr>
          <a:ln/>
        </p:spPr>
        <p:txBody>
          <a:bodyPr/>
          <a:lstStyle/>
          <a:p>
            <a:r>
              <a:rPr lang="en-US" altLang="en-US"/>
              <a:t>Training.Documentation_in_ICM.0_6.ppt</a:t>
            </a:r>
          </a:p>
        </p:txBody>
      </p:sp>
      <p:sp>
        <p:nvSpPr>
          <p:cNvPr id="5" name="Rectangle 3">
            <a:extLst>
              <a:ext uri="{FF2B5EF4-FFF2-40B4-BE49-F238E27FC236}">
                <a16:creationId xmlns:a16="http://schemas.microsoft.com/office/drawing/2014/main" id="{BF54004A-8DE2-4247-89C6-C2D90A97BD92}"/>
              </a:ext>
            </a:extLst>
          </p:cNvPr>
          <p:cNvSpPr>
            <a:spLocks noGrp="1" noChangeArrowheads="1"/>
          </p:cNvSpPr>
          <p:nvPr>
            <p:ph type="dt" idx="1"/>
          </p:nvPr>
        </p:nvSpPr>
        <p:spPr>
          <a:ln/>
        </p:spPr>
        <p:txBody>
          <a:bodyPr/>
          <a:lstStyle/>
          <a:p>
            <a:fld id="{9022AF20-75A7-49D0-ADCB-73046C424C41}" type="datetime1">
              <a:rPr lang="en-US" altLang="en-US"/>
              <a:pPr/>
              <a:t>5/19/2021</a:t>
            </a:fld>
            <a:endParaRPr lang="en-US" altLang="en-US"/>
          </a:p>
        </p:txBody>
      </p:sp>
      <p:sp>
        <p:nvSpPr>
          <p:cNvPr id="7" name="Rectangle 7">
            <a:extLst>
              <a:ext uri="{FF2B5EF4-FFF2-40B4-BE49-F238E27FC236}">
                <a16:creationId xmlns:a16="http://schemas.microsoft.com/office/drawing/2014/main" id="{A4241234-A1BE-46E2-BBC4-302972F1BC52}"/>
              </a:ext>
            </a:extLst>
          </p:cNvPr>
          <p:cNvSpPr>
            <a:spLocks noGrp="1" noChangeArrowheads="1"/>
          </p:cNvSpPr>
          <p:nvPr>
            <p:ph type="sldNum" sz="quarter" idx="5"/>
          </p:nvPr>
        </p:nvSpPr>
        <p:spPr>
          <a:ln/>
        </p:spPr>
        <p:txBody>
          <a:bodyPr/>
          <a:lstStyle/>
          <a:p>
            <a:fld id="{2EE71F39-ACE3-43B6-BEEC-7637F89A77E4}" type="slidenum">
              <a:rPr lang="en-US" altLang="en-US"/>
              <a:pPr/>
              <a:t>5</a:t>
            </a:fld>
            <a:endParaRPr lang="en-US" altLang="en-US"/>
          </a:p>
        </p:txBody>
      </p:sp>
      <p:sp>
        <p:nvSpPr>
          <p:cNvPr id="488450" name="Rectangle 2">
            <a:extLst>
              <a:ext uri="{FF2B5EF4-FFF2-40B4-BE49-F238E27FC236}">
                <a16:creationId xmlns:a16="http://schemas.microsoft.com/office/drawing/2014/main" id="{79A67F79-6A1D-40CD-9D4F-7CA7336CD191}"/>
              </a:ext>
            </a:extLst>
          </p:cNvPr>
          <p:cNvSpPr>
            <a:spLocks noGrp="1" noRot="1" noChangeAspect="1" noChangeArrowheads="1" noTextEdit="1"/>
          </p:cNvSpPr>
          <p:nvPr>
            <p:ph type="sldImg"/>
          </p:nvPr>
        </p:nvSpPr>
        <p:spPr>
          <a:ln/>
        </p:spPr>
      </p:sp>
      <p:sp>
        <p:nvSpPr>
          <p:cNvPr id="488451" name="Rectangle 3">
            <a:extLst>
              <a:ext uri="{FF2B5EF4-FFF2-40B4-BE49-F238E27FC236}">
                <a16:creationId xmlns:a16="http://schemas.microsoft.com/office/drawing/2014/main" id="{0647D719-2F6A-4102-A9E7-9034F621382C}"/>
              </a:ext>
            </a:extLst>
          </p:cNvPr>
          <p:cNvSpPr>
            <a:spLocks noGrp="1" noChangeArrowheads="1"/>
          </p:cNvSpPr>
          <p:nvPr>
            <p:ph type="body" idx="1"/>
          </p:nvPr>
        </p:nvSpPr>
        <p:spPr/>
        <p:txBody>
          <a:bodyPr/>
          <a:lstStyle/>
          <a:p>
            <a:endParaRPr lang="de-DE" alt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dirty="0"/>
          </a:p>
        </p:txBody>
      </p:sp>
      <p:sp>
        <p:nvSpPr>
          <p:cNvPr id="4" name="Espace réservé de l'en-tête 3"/>
          <p:cNvSpPr>
            <a:spLocks noGrp="1"/>
          </p:cNvSpPr>
          <p:nvPr>
            <p:ph type="hdr" sz="quarter"/>
          </p:nvPr>
        </p:nvSpPr>
        <p:spPr/>
        <p:txBody>
          <a:bodyPr/>
          <a:lstStyle/>
          <a:p>
            <a:r>
              <a:rPr lang="en-US" altLang="en-US"/>
              <a:t>Training.Documentation_in_ICM.0_6.ppt</a:t>
            </a:r>
          </a:p>
        </p:txBody>
      </p:sp>
      <p:sp>
        <p:nvSpPr>
          <p:cNvPr id="5" name="Espace réservé de la date 4"/>
          <p:cNvSpPr>
            <a:spLocks noGrp="1"/>
          </p:cNvSpPr>
          <p:nvPr>
            <p:ph type="dt" idx="1"/>
          </p:nvPr>
        </p:nvSpPr>
        <p:spPr/>
        <p:txBody>
          <a:bodyPr/>
          <a:lstStyle/>
          <a:p>
            <a:fld id="{A0387891-1ABB-4EFA-92BD-826B099CE27E}" type="datetime1">
              <a:rPr lang="en-US" altLang="en-US" smtClean="0"/>
              <a:pPr/>
              <a:t>5/19/2021</a:t>
            </a:fld>
            <a:endParaRPr lang="en-US" altLang="en-US"/>
          </a:p>
        </p:txBody>
      </p:sp>
      <p:sp>
        <p:nvSpPr>
          <p:cNvPr id="6" name="Espace réservé du numéro de diapositive 5"/>
          <p:cNvSpPr>
            <a:spLocks noGrp="1"/>
          </p:cNvSpPr>
          <p:nvPr>
            <p:ph type="sldNum" sz="quarter" idx="5"/>
          </p:nvPr>
        </p:nvSpPr>
        <p:spPr/>
        <p:txBody>
          <a:bodyPr/>
          <a:lstStyle/>
          <a:p>
            <a:fld id="{3459E3C8-891E-40BB-A748-4623AD0BC45C}" type="slidenum">
              <a:rPr lang="en-US" altLang="en-US" smtClean="0"/>
              <a:pPr/>
              <a:t>13</a:t>
            </a:fld>
            <a:endParaRPr lang="en-US" altLang="en-US"/>
          </a:p>
        </p:txBody>
      </p:sp>
    </p:spTree>
    <p:extLst>
      <p:ext uri="{BB962C8B-B14F-4D97-AF65-F5344CB8AC3E}">
        <p14:creationId xmlns:p14="http://schemas.microsoft.com/office/powerpoint/2010/main" val="4663391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dirty="0"/>
          </a:p>
        </p:txBody>
      </p:sp>
      <p:sp>
        <p:nvSpPr>
          <p:cNvPr id="4" name="Espace réservé de l'en-tête 3"/>
          <p:cNvSpPr>
            <a:spLocks noGrp="1"/>
          </p:cNvSpPr>
          <p:nvPr>
            <p:ph type="hdr" sz="quarter"/>
          </p:nvPr>
        </p:nvSpPr>
        <p:spPr/>
        <p:txBody>
          <a:bodyPr/>
          <a:lstStyle/>
          <a:p>
            <a:r>
              <a:rPr lang="en-US" altLang="en-US"/>
              <a:t>Training.Documentation_in_ICM.0_6.ppt</a:t>
            </a:r>
          </a:p>
        </p:txBody>
      </p:sp>
      <p:sp>
        <p:nvSpPr>
          <p:cNvPr id="5" name="Espace réservé de la date 4"/>
          <p:cNvSpPr>
            <a:spLocks noGrp="1"/>
          </p:cNvSpPr>
          <p:nvPr>
            <p:ph type="dt" idx="1"/>
          </p:nvPr>
        </p:nvSpPr>
        <p:spPr/>
        <p:txBody>
          <a:bodyPr/>
          <a:lstStyle/>
          <a:p>
            <a:fld id="{A0387891-1ABB-4EFA-92BD-826B099CE27E}" type="datetime1">
              <a:rPr lang="en-US" altLang="en-US" smtClean="0"/>
              <a:pPr/>
              <a:t>5/19/2021</a:t>
            </a:fld>
            <a:endParaRPr lang="en-US" altLang="en-US"/>
          </a:p>
        </p:txBody>
      </p:sp>
      <p:sp>
        <p:nvSpPr>
          <p:cNvPr id="6" name="Espace réservé du numéro de diapositive 5"/>
          <p:cNvSpPr>
            <a:spLocks noGrp="1"/>
          </p:cNvSpPr>
          <p:nvPr>
            <p:ph type="sldNum" sz="quarter" idx="5"/>
          </p:nvPr>
        </p:nvSpPr>
        <p:spPr/>
        <p:txBody>
          <a:bodyPr/>
          <a:lstStyle/>
          <a:p>
            <a:fld id="{3459E3C8-891E-40BB-A748-4623AD0BC45C}" type="slidenum">
              <a:rPr lang="en-US" altLang="en-US" smtClean="0"/>
              <a:pPr/>
              <a:t>14</a:t>
            </a:fld>
            <a:endParaRPr lang="en-US" altLang="en-US"/>
          </a:p>
        </p:txBody>
      </p:sp>
    </p:spTree>
    <p:extLst>
      <p:ext uri="{BB962C8B-B14F-4D97-AF65-F5344CB8AC3E}">
        <p14:creationId xmlns:p14="http://schemas.microsoft.com/office/powerpoint/2010/main" val="5981371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baseline="0" dirty="0">
                <a:solidFill>
                  <a:srgbClr val="1B4F9E"/>
                </a:solidFill>
                <a:latin typeface="Montserrat" panose="00000500000000000000" pitchFamily="50" charset="0"/>
              </a:rPr>
              <a:t>Show how effective the views are for cross-referencing and studying patient changes.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baseline="0" dirty="0">
                <a:solidFill>
                  <a:srgbClr val="1B4F9E"/>
                </a:solidFill>
                <a:latin typeface="Montserrat" panose="00000500000000000000" pitchFamily="50" charset="0"/>
              </a:rPr>
              <a:t>All these views are provided by default and they can adapt them as they wish to their specialties, protocols, etc.</a:t>
            </a:r>
            <a:endParaRPr kumimoji="0" lang="en-GB" sz="1200" b="0" i="0" u="none" strike="noStrike" cap="none" spc="0" normalizeH="0" baseline="0" dirty="0">
              <a:ln>
                <a:noFill/>
              </a:ln>
              <a:solidFill>
                <a:srgbClr val="1B4F9E"/>
              </a:solidFill>
              <a:effectLst/>
              <a:uFillTx/>
              <a:latin typeface="Montserrat" panose="00000500000000000000" pitchFamily="50" charset="0"/>
              <a:sym typeface="Calibri"/>
            </a:endParaRPr>
          </a:p>
          <a:p>
            <a:endParaRPr lang="en-GB" dirty="0"/>
          </a:p>
        </p:txBody>
      </p:sp>
    </p:spTree>
    <p:extLst>
      <p:ext uri="{BB962C8B-B14F-4D97-AF65-F5344CB8AC3E}">
        <p14:creationId xmlns:p14="http://schemas.microsoft.com/office/powerpoint/2010/main" val="30365175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baseline="0" dirty="0">
                <a:solidFill>
                  <a:srgbClr val="1B4F9E"/>
                </a:solidFill>
                <a:latin typeface="Montserrat" panose="00000500000000000000" pitchFamily="50" charset="0"/>
              </a:rPr>
              <a:t>Talk about the clear and comprehensive care plan display.</a:t>
            </a:r>
          </a:p>
          <a:p>
            <a:pPr rtl="0"/>
            <a:r>
              <a:rPr lang="en-GB" b="0" i="0" u="none" baseline="0" dirty="0"/>
              <a:t>The main message to get across here is that we have a simple view of the care plan to quickly understand what needs to be done.</a:t>
            </a:r>
          </a:p>
          <a:p>
            <a:pPr rtl="0"/>
            <a:r>
              <a:rPr lang="en-GB" b="0" i="0" u="none" baseline="0" dirty="0"/>
              <a:t>It is designed to be easily used, to document the real situation, and </a:t>
            </a:r>
            <a:r>
              <a:rPr lang="en-GB" sz="1200" b="0" i="0" u="none" baseline="0" dirty="0">
                <a:solidFill>
                  <a:srgbClr val="1B4F9E"/>
                </a:solidFill>
                <a:latin typeface="Montserrat" panose="00000500000000000000" pitchFamily="50" charset="0"/>
              </a:rPr>
              <a:t>therefore have a reliable record that can be studied in detail.</a:t>
            </a:r>
            <a:endParaRPr lang="en-GB" dirty="0"/>
          </a:p>
          <a:p>
            <a:endParaRPr lang="en-GB" dirty="0"/>
          </a:p>
        </p:txBody>
      </p:sp>
    </p:spTree>
    <p:extLst>
      <p:ext uri="{BB962C8B-B14F-4D97-AF65-F5344CB8AC3E}">
        <p14:creationId xmlns:p14="http://schemas.microsoft.com/office/powerpoint/2010/main" val="27166919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rtl="0"/>
            <a:r>
              <a:rPr lang="en-GB" b="0" i="0" u="none" baseline="0" dirty="0"/>
              <a:t>The important features to highlight here are:</a:t>
            </a:r>
          </a:p>
          <a:p>
            <a:pPr marL="171450" marR="0" lvl="0" indent="-171450" defTabSz="914400" rtl="0" eaLnBrk="1" fontAlgn="auto" latinLnBrk="0" hangingPunct="1">
              <a:lnSpc>
                <a:spcPct val="100000"/>
              </a:lnSpc>
              <a:spcBef>
                <a:spcPts val="0"/>
              </a:spcBef>
              <a:spcAft>
                <a:spcPts val="0"/>
              </a:spcAft>
              <a:buClrTx/>
              <a:buSzTx/>
              <a:buFontTx/>
              <a:buChar char="-"/>
              <a:tabLst/>
              <a:defRPr/>
            </a:pPr>
            <a:r>
              <a:rPr lang="en-GB" b="0" i="0" u="none" baseline="0" dirty="0"/>
              <a:t>An overview of the devices and dressings allocated to patients</a:t>
            </a:r>
          </a:p>
          <a:p>
            <a:pPr marL="171450" marR="0" lvl="0" indent="-171450" defTabSz="914400" rtl="0" eaLnBrk="1" fontAlgn="auto" latinLnBrk="0" hangingPunct="1">
              <a:lnSpc>
                <a:spcPct val="100000"/>
              </a:lnSpc>
              <a:spcBef>
                <a:spcPts val="0"/>
              </a:spcBef>
              <a:spcAft>
                <a:spcPts val="0"/>
              </a:spcAft>
              <a:buClrTx/>
              <a:buSzTx/>
              <a:buFontTx/>
              <a:buChar char="-"/>
              <a:tabLst/>
              <a:defRPr/>
            </a:pPr>
            <a:r>
              <a:rPr lang="en-GB" b="0" i="0" u="none" baseline="0" dirty="0"/>
              <a:t>Changes over time, with the cursor to move from one day to another</a:t>
            </a:r>
          </a:p>
          <a:p>
            <a:pPr marL="171450" marR="0" lvl="0" indent="-171450" defTabSz="914400" rtl="0" eaLnBrk="1" fontAlgn="auto" latinLnBrk="0" hangingPunct="1">
              <a:lnSpc>
                <a:spcPct val="100000"/>
              </a:lnSpc>
              <a:spcBef>
                <a:spcPts val="0"/>
              </a:spcBef>
              <a:spcAft>
                <a:spcPts val="0"/>
              </a:spcAft>
              <a:buClrTx/>
              <a:buSzTx/>
              <a:buFontTx/>
              <a:buChar char="-"/>
              <a:tabLst/>
              <a:defRPr/>
            </a:pPr>
            <a:r>
              <a:rPr lang="en-GB" b="0" i="0" u="none" baseline="0" dirty="0"/>
              <a:t>Quick access to the details of each item (duration, photos, comments, etc.)</a:t>
            </a:r>
          </a:p>
          <a:p>
            <a:pPr marL="171450" marR="0" lvl="0" indent="-171450" defTabSz="914400" rtl="0" eaLnBrk="1" fontAlgn="auto" latinLnBrk="0" hangingPunct="1">
              <a:lnSpc>
                <a:spcPct val="100000"/>
              </a:lnSpc>
              <a:spcBef>
                <a:spcPts val="0"/>
              </a:spcBef>
              <a:spcAft>
                <a:spcPts val="0"/>
              </a:spcAft>
              <a:buClrTx/>
              <a:buSzTx/>
              <a:buFontTx/>
              <a:buChar char="-"/>
              <a:tabLst/>
              <a:defRPr/>
            </a:pPr>
            <a:r>
              <a:rPr lang="en-GB" b="0" i="0" u="none" baseline="0" dirty="0"/>
              <a:t>Related care protocols to automate the nursing schedule</a:t>
            </a:r>
          </a:p>
          <a:p>
            <a:pPr marL="171450" marR="0" lvl="0" indent="-171450" defTabSz="914400" rtl="0" eaLnBrk="1" fontAlgn="auto" latinLnBrk="0" hangingPunct="1">
              <a:lnSpc>
                <a:spcPct val="100000"/>
              </a:lnSpc>
              <a:spcBef>
                <a:spcPts val="0"/>
              </a:spcBef>
              <a:spcAft>
                <a:spcPts val="0"/>
              </a:spcAft>
              <a:buClrTx/>
              <a:buSzTx/>
              <a:buFontTx/>
              <a:buChar char="-"/>
              <a:tabLst/>
              <a:defRPr/>
            </a:pPr>
            <a:r>
              <a:rPr lang="en-GB" b="0" i="0" u="none" baseline="0" dirty="0"/>
              <a:t>Quick and detailed view of interventions needed</a:t>
            </a:r>
          </a:p>
          <a:p>
            <a:pPr marL="171450" marR="0" lvl="0" indent="-171450" defTabSz="914400" rtl="0" eaLnBrk="1" fontAlgn="auto" latinLnBrk="0" hangingPunct="1">
              <a:lnSpc>
                <a:spcPct val="100000"/>
              </a:lnSpc>
              <a:spcBef>
                <a:spcPts val="0"/>
              </a:spcBef>
              <a:spcAft>
                <a:spcPts val="0"/>
              </a:spcAft>
              <a:buClrTx/>
              <a:buSzTx/>
              <a:buFontTx/>
              <a:buChar char="-"/>
              <a:tabLst/>
              <a:defRPr/>
            </a:pPr>
            <a:r>
              <a:rPr lang="en-GB" b="0" i="0" u="none" baseline="0" dirty="0"/>
              <a:t>Pace of care flexible according to needs and changes</a:t>
            </a:r>
          </a:p>
          <a:p>
            <a:pPr marL="171450" marR="0" lvl="0" indent="-171450" defTabSz="914400" rtl="0" eaLnBrk="1" fontAlgn="auto" latinLnBrk="0" hangingPunct="1">
              <a:lnSpc>
                <a:spcPct val="100000"/>
              </a:lnSpc>
              <a:spcBef>
                <a:spcPts val="0"/>
              </a:spcBef>
              <a:spcAft>
                <a:spcPts val="0"/>
              </a:spcAft>
              <a:buClrTx/>
              <a:buSzTx/>
              <a:buFontTx/>
              <a:buChar char="-"/>
              <a:tabLst/>
              <a:defRPr/>
            </a:pPr>
            <a:r>
              <a:rPr lang="en-GB" b="0" i="0" u="none" baseline="0" dirty="0"/>
              <a:t>Information sharing to view and enter care both from the diagram and the care plan.</a:t>
            </a:r>
          </a:p>
          <a:p>
            <a:pPr marL="0" marR="0" lvl="0" indent="0" defTabSz="914400" rtl="0" eaLnBrk="1" fontAlgn="auto" latinLnBrk="0" hangingPunct="1">
              <a:lnSpc>
                <a:spcPct val="100000"/>
              </a:lnSpc>
              <a:spcBef>
                <a:spcPts val="0"/>
              </a:spcBef>
              <a:spcAft>
                <a:spcPts val="0"/>
              </a:spcAft>
              <a:buClrTx/>
              <a:buSzTx/>
              <a:buFontTx/>
              <a:buNone/>
              <a:tabLst/>
              <a:defRPr/>
            </a:pPr>
            <a:endParaRPr lang="en-GB" dirty="0"/>
          </a:p>
        </p:txBody>
      </p:sp>
    </p:spTree>
    <p:extLst>
      <p:ext uri="{BB962C8B-B14F-4D97-AF65-F5344CB8AC3E}">
        <p14:creationId xmlns:p14="http://schemas.microsoft.com/office/powerpoint/2010/main" val="2581215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rtl="0"/>
            <a:r>
              <a:rPr lang="en-GB" b="0" i="0" u="none" baseline="0" dirty="0"/>
              <a:t>DIANE lets you generate almost all the data in the record, then export it to the EHR or print the documents.</a:t>
            </a:r>
          </a:p>
        </p:txBody>
      </p:sp>
    </p:spTree>
    <p:extLst>
      <p:ext uri="{BB962C8B-B14F-4D97-AF65-F5344CB8AC3E}">
        <p14:creationId xmlns:p14="http://schemas.microsoft.com/office/powerpoint/2010/main" val="19015719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AE226B8-F8AD-436B-93B3-F33630638A68}"/>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A3AB783B-6502-4098-B61E-AECF552E3D4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A4E68A55-427D-4AA4-9EFE-0DFBA323CD9D}"/>
              </a:ext>
            </a:extLst>
          </p:cNvPr>
          <p:cNvSpPr>
            <a:spLocks noGrp="1"/>
          </p:cNvSpPr>
          <p:nvPr>
            <p:ph type="dt" sz="half" idx="10"/>
          </p:nvPr>
        </p:nvSpPr>
        <p:spPr/>
        <p:txBody>
          <a:bodyPr/>
          <a:lstStyle/>
          <a:p>
            <a:fld id="{5F40E4A6-4D54-47BC-97F2-C3EAF269240F}" type="datetimeFigureOut">
              <a:rPr lang="fr-FR" smtClean="0"/>
              <a:t>19/05/2021</a:t>
            </a:fld>
            <a:endParaRPr lang="fr-FR"/>
          </a:p>
        </p:txBody>
      </p:sp>
      <p:sp>
        <p:nvSpPr>
          <p:cNvPr id="5" name="Espace réservé du pied de page 4">
            <a:extLst>
              <a:ext uri="{FF2B5EF4-FFF2-40B4-BE49-F238E27FC236}">
                <a16:creationId xmlns:a16="http://schemas.microsoft.com/office/drawing/2014/main" id="{2A2D510E-7BEA-4D51-A9C1-4172838DC8C8}"/>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3AC3D5CF-ED7F-469E-8B6C-2D645DA520E1}"/>
              </a:ext>
            </a:extLst>
          </p:cNvPr>
          <p:cNvSpPr>
            <a:spLocks noGrp="1"/>
          </p:cNvSpPr>
          <p:nvPr>
            <p:ph type="sldNum" sz="quarter" idx="12"/>
          </p:nvPr>
        </p:nvSpPr>
        <p:spPr/>
        <p:txBody>
          <a:bodyPr/>
          <a:lstStyle/>
          <a:p>
            <a:fld id="{C2F6DB81-24EC-4A15-BE4A-AEF8F41C8517}" type="slidenum">
              <a:rPr lang="fr-FR" smtClean="0"/>
              <a:t>‹N°›</a:t>
            </a:fld>
            <a:endParaRPr lang="fr-FR"/>
          </a:p>
        </p:txBody>
      </p:sp>
    </p:spTree>
    <p:extLst>
      <p:ext uri="{BB962C8B-B14F-4D97-AF65-F5344CB8AC3E}">
        <p14:creationId xmlns:p14="http://schemas.microsoft.com/office/powerpoint/2010/main" val="39382822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A39059-C14E-4888-B529-7D41A1E79587}"/>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334F88E2-72FE-40B3-A20F-CA2550364E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8D62F96F-42FC-4DAE-A310-EAD95E1DE89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AB37F0C4-7432-469D-83A0-8C92A43DAA4E}"/>
              </a:ext>
            </a:extLst>
          </p:cNvPr>
          <p:cNvSpPr>
            <a:spLocks noGrp="1"/>
          </p:cNvSpPr>
          <p:nvPr>
            <p:ph type="dt" sz="half" idx="10"/>
          </p:nvPr>
        </p:nvSpPr>
        <p:spPr/>
        <p:txBody>
          <a:bodyPr/>
          <a:lstStyle/>
          <a:p>
            <a:fld id="{5F40E4A6-4D54-47BC-97F2-C3EAF269240F}" type="datetimeFigureOut">
              <a:rPr lang="fr-FR" smtClean="0"/>
              <a:t>19/05/2021</a:t>
            </a:fld>
            <a:endParaRPr lang="fr-FR"/>
          </a:p>
        </p:txBody>
      </p:sp>
      <p:sp>
        <p:nvSpPr>
          <p:cNvPr id="6" name="Espace réservé du pied de page 5">
            <a:extLst>
              <a:ext uri="{FF2B5EF4-FFF2-40B4-BE49-F238E27FC236}">
                <a16:creationId xmlns:a16="http://schemas.microsoft.com/office/drawing/2014/main" id="{03F36D26-5CBB-4120-A864-560BEDD5F23D}"/>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ABF1DEC7-079B-4C74-B760-8027A9E64C7A}"/>
              </a:ext>
            </a:extLst>
          </p:cNvPr>
          <p:cNvSpPr>
            <a:spLocks noGrp="1"/>
          </p:cNvSpPr>
          <p:nvPr>
            <p:ph type="sldNum" sz="quarter" idx="12"/>
          </p:nvPr>
        </p:nvSpPr>
        <p:spPr/>
        <p:txBody>
          <a:bodyPr/>
          <a:lstStyle/>
          <a:p>
            <a:fld id="{C2F6DB81-24EC-4A15-BE4A-AEF8F41C8517}" type="slidenum">
              <a:rPr lang="fr-FR" smtClean="0"/>
              <a:t>‹N°›</a:t>
            </a:fld>
            <a:endParaRPr lang="fr-FR"/>
          </a:p>
        </p:txBody>
      </p:sp>
    </p:spTree>
    <p:extLst>
      <p:ext uri="{BB962C8B-B14F-4D97-AF65-F5344CB8AC3E}">
        <p14:creationId xmlns:p14="http://schemas.microsoft.com/office/powerpoint/2010/main" val="31706240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1AE79F4-32EC-4EB5-95D4-5E1E59CC22CA}"/>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53819BE5-DCEE-42A7-B63E-FBA6773FBE02}"/>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94F0D5CF-28FD-41E0-AB08-EC80771F5384}"/>
              </a:ext>
            </a:extLst>
          </p:cNvPr>
          <p:cNvSpPr>
            <a:spLocks noGrp="1"/>
          </p:cNvSpPr>
          <p:nvPr>
            <p:ph type="dt" sz="half" idx="10"/>
          </p:nvPr>
        </p:nvSpPr>
        <p:spPr/>
        <p:txBody>
          <a:bodyPr/>
          <a:lstStyle/>
          <a:p>
            <a:fld id="{5F40E4A6-4D54-47BC-97F2-C3EAF269240F}" type="datetimeFigureOut">
              <a:rPr lang="fr-FR" smtClean="0"/>
              <a:t>19/05/2021</a:t>
            </a:fld>
            <a:endParaRPr lang="fr-FR"/>
          </a:p>
        </p:txBody>
      </p:sp>
      <p:sp>
        <p:nvSpPr>
          <p:cNvPr id="5" name="Espace réservé du pied de page 4">
            <a:extLst>
              <a:ext uri="{FF2B5EF4-FFF2-40B4-BE49-F238E27FC236}">
                <a16:creationId xmlns:a16="http://schemas.microsoft.com/office/drawing/2014/main" id="{C985FA7D-ADD4-4D9E-8605-152D53296E8B}"/>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378B1C34-577E-499B-81CE-F3867B3E431B}"/>
              </a:ext>
            </a:extLst>
          </p:cNvPr>
          <p:cNvSpPr>
            <a:spLocks noGrp="1"/>
          </p:cNvSpPr>
          <p:nvPr>
            <p:ph type="sldNum" sz="quarter" idx="12"/>
          </p:nvPr>
        </p:nvSpPr>
        <p:spPr/>
        <p:txBody>
          <a:bodyPr/>
          <a:lstStyle/>
          <a:p>
            <a:fld id="{C2F6DB81-24EC-4A15-BE4A-AEF8F41C8517}" type="slidenum">
              <a:rPr lang="fr-FR" smtClean="0"/>
              <a:t>‹N°›</a:t>
            </a:fld>
            <a:endParaRPr lang="fr-FR"/>
          </a:p>
        </p:txBody>
      </p:sp>
    </p:spTree>
    <p:extLst>
      <p:ext uri="{BB962C8B-B14F-4D97-AF65-F5344CB8AC3E}">
        <p14:creationId xmlns:p14="http://schemas.microsoft.com/office/powerpoint/2010/main" val="12768893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6955F31F-A242-4845-B85A-89EBE4FA250B}"/>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CF7324CB-49D1-4214-B948-50623009B6A2}"/>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D8355DFF-F486-4458-A896-BCF95A40A0E8}"/>
              </a:ext>
            </a:extLst>
          </p:cNvPr>
          <p:cNvSpPr>
            <a:spLocks noGrp="1"/>
          </p:cNvSpPr>
          <p:nvPr>
            <p:ph type="dt" sz="half" idx="10"/>
          </p:nvPr>
        </p:nvSpPr>
        <p:spPr/>
        <p:txBody>
          <a:bodyPr/>
          <a:lstStyle/>
          <a:p>
            <a:fld id="{5F40E4A6-4D54-47BC-97F2-C3EAF269240F}" type="datetimeFigureOut">
              <a:rPr lang="fr-FR" smtClean="0"/>
              <a:t>19/05/2021</a:t>
            </a:fld>
            <a:endParaRPr lang="fr-FR"/>
          </a:p>
        </p:txBody>
      </p:sp>
      <p:sp>
        <p:nvSpPr>
          <p:cNvPr id="5" name="Espace réservé du pied de page 4">
            <a:extLst>
              <a:ext uri="{FF2B5EF4-FFF2-40B4-BE49-F238E27FC236}">
                <a16:creationId xmlns:a16="http://schemas.microsoft.com/office/drawing/2014/main" id="{2F6B1662-094B-4E25-B52F-D41256EC2D8D}"/>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07E22D35-8D96-45D3-9659-B7F99BA6736F}"/>
              </a:ext>
            </a:extLst>
          </p:cNvPr>
          <p:cNvSpPr>
            <a:spLocks noGrp="1"/>
          </p:cNvSpPr>
          <p:nvPr>
            <p:ph type="sldNum" sz="quarter" idx="12"/>
          </p:nvPr>
        </p:nvSpPr>
        <p:spPr/>
        <p:txBody>
          <a:bodyPr/>
          <a:lstStyle/>
          <a:p>
            <a:fld id="{C2F6DB81-24EC-4A15-BE4A-AEF8F41C8517}" type="slidenum">
              <a:rPr lang="fr-FR" smtClean="0"/>
              <a:t>‹N°›</a:t>
            </a:fld>
            <a:endParaRPr lang="fr-FR"/>
          </a:p>
        </p:txBody>
      </p:sp>
    </p:spTree>
    <p:extLst>
      <p:ext uri="{BB962C8B-B14F-4D97-AF65-F5344CB8AC3E}">
        <p14:creationId xmlns:p14="http://schemas.microsoft.com/office/powerpoint/2010/main" val="39694231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ommaire">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lvl1pPr>
              <a:defRPr>
                <a:solidFill>
                  <a:srgbClr val="4B4B49"/>
                </a:solidFill>
              </a:defRPr>
            </a:lvl1pPr>
          </a:lstStyle>
          <a:p>
            <a:fld id="{0371EDA4-9872-4532-BD00-2BC3216FBA6F}" type="datetimeFigureOut">
              <a:rPr lang="fr-FR" smtClean="0"/>
              <a:t>19/05/2021</a:t>
            </a:fld>
            <a:endParaRPr lang="fr-FR"/>
          </a:p>
        </p:txBody>
      </p:sp>
      <p:sp>
        <p:nvSpPr>
          <p:cNvPr id="4" name="Footer Placeholder 3"/>
          <p:cNvSpPr>
            <a:spLocks noGrp="1"/>
          </p:cNvSpPr>
          <p:nvPr>
            <p:ph type="ftr" sz="quarter" idx="11"/>
          </p:nvPr>
        </p:nvSpPr>
        <p:spPr/>
        <p:txBody>
          <a:bodyPr/>
          <a:lstStyle>
            <a:lvl1pPr>
              <a:defRPr>
                <a:solidFill>
                  <a:srgbClr val="4B4B49"/>
                </a:solidFill>
              </a:defRPr>
            </a:lvl1pPr>
          </a:lstStyle>
          <a:p>
            <a:endParaRPr lang="fr-FR"/>
          </a:p>
        </p:txBody>
      </p:sp>
      <p:sp>
        <p:nvSpPr>
          <p:cNvPr id="5" name="Slide Number Placeholder 4"/>
          <p:cNvSpPr>
            <a:spLocks noGrp="1"/>
          </p:cNvSpPr>
          <p:nvPr>
            <p:ph type="sldNum" sz="quarter" idx="12"/>
          </p:nvPr>
        </p:nvSpPr>
        <p:spPr/>
        <p:txBody>
          <a:bodyPr/>
          <a:lstStyle>
            <a:lvl1pPr>
              <a:defRPr>
                <a:solidFill>
                  <a:schemeClr val="accent2"/>
                </a:solidFill>
              </a:defRPr>
            </a:lvl1pPr>
          </a:lstStyle>
          <a:p>
            <a:fld id="{C5BC0396-8763-46CE-B5EA-3B334D06DE7B}" type="slidenum">
              <a:rPr lang="fr-FR" smtClean="0"/>
              <a:t>‹N°›</a:t>
            </a:fld>
            <a:endParaRPr lang="fr-FR"/>
          </a:p>
        </p:txBody>
      </p:sp>
      <p:sp>
        <p:nvSpPr>
          <p:cNvPr id="11" name="Text Placeholder 10"/>
          <p:cNvSpPr>
            <a:spLocks noGrp="1"/>
          </p:cNvSpPr>
          <p:nvPr>
            <p:ph type="body" sz="quarter" idx="13" hasCustomPrompt="1"/>
          </p:nvPr>
        </p:nvSpPr>
        <p:spPr>
          <a:xfrm>
            <a:off x="292100" y="1976301"/>
            <a:ext cx="11601451" cy="4224339"/>
          </a:xfrm>
        </p:spPr>
        <p:txBody>
          <a:bodyPr vert="horz" lIns="0" tIns="91440" rIns="91440" bIns="45720" rtlCol="0">
            <a:normAutofit/>
          </a:bodyPr>
          <a:lstStyle>
            <a:lvl1pPr>
              <a:buClr>
                <a:srgbClr val="4B4B49"/>
              </a:buClr>
              <a:defRPr lang="en-US" baseline="0" dirty="0">
                <a:solidFill>
                  <a:srgbClr val="4B4B49"/>
                </a:solidFill>
              </a:defRPr>
            </a:lvl1pPr>
          </a:lstStyle>
          <a:p>
            <a:pPr lvl="0"/>
            <a:r>
              <a:rPr lang="fr-FR" noProof="0" dirty="0"/>
              <a:t>Cliquez pour éditer le texte du sommaire (</a:t>
            </a:r>
            <a:r>
              <a:rPr lang="fr-FR" noProof="0" dirty="0" err="1"/>
              <a:t>arial</a:t>
            </a:r>
            <a:r>
              <a:rPr lang="fr-FR" noProof="0" dirty="0"/>
              <a:t> 19)</a:t>
            </a:r>
          </a:p>
        </p:txBody>
      </p:sp>
      <p:sp>
        <p:nvSpPr>
          <p:cNvPr id="7" name="Titre 6"/>
          <p:cNvSpPr>
            <a:spLocks noGrp="1"/>
          </p:cNvSpPr>
          <p:nvPr>
            <p:ph type="title" hasCustomPrompt="1"/>
          </p:nvPr>
        </p:nvSpPr>
        <p:spPr/>
        <p:txBody>
          <a:bodyPr/>
          <a:lstStyle>
            <a:lvl1pPr>
              <a:defRPr baseline="0"/>
            </a:lvl1pPr>
          </a:lstStyle>
          <a:p>
            <a:r>
              <a:rPr lang="fr-FR" dirty="0"/>
              <a:t>Sommaire (Arial 23 pt)</a:t>
            </a:r>
            <a:endParaRPr lang="en-US" dirty="0"/>
          </a:p>
        </p:txBody>
      </p:sp>
    </p:spTree>
    <p:extLst>
      <p:ext uri="{BB962C8B-B14F-4D97-AF65-F5344CB8AC3E}">
        <p14:creationId xmlns:p14="http://schemas.microsoft.com/office/powerpoint/2010/main" val="2707494639"/>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Diapositive texte et contenu divers avec titre sur 1 ligne et sous-titre">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586739" y="1414783"/>
            <a:ext cx="11381737" cy="4811709"/>
          </a:xfrm>
          <a:prstGeom prst="rect">
            <a:avLst/>
          </a:prstGeom>
        </p:spPr>
        <p:txBody>
          <a:bodyPr vert="horz" lIns="0" tIns="91440" rIns="91440" bIns="45720" rtlCol="0">
            <a:normAutofit/>
          </a:bodyPr>
          <a:lstStyle>
            <a:lvl1pPr marL="173831" indent="-173831">
              <a:lnSpc>
                <a:spcPct val="100000"/>
              </a:lnSpc>
              <a:spcAft>
                <a:spcPts val="900"/>
              </a:spcAft>
              <a:buClr>
                <a:srgbClr val="4B4B49"/>
              </a:buClr>
              <a:buSzPct val="100000"/>
              <a:defRPr lang="en-US" sz="1600" kern="1200" baseline="0" dirty="0" smtClean="0">
                <a:solidFill>
                  <a:srgbClr val="1B4F9E"/>
                </a:solidFill>
                <a:latin typeface="Montserrat  thin"/>
                <a:ea typeface="+mn-ea"/>
                <a:cs typeface="Arial" pitchFamily="34" charset="0"/>
              </a:defRPr>
            </a:lvl1pPr>
            <a:lvl2pPr marL="342900" indent="-171450">
              <a:lnSpc>
                <a:spcPct val="100000"/>
              </a:lnSpc>
              <a:spcAft>
                <a:spcPts val="900"/>
              </a:spcAft>
              <a:defRPr lang="en-US" sz="1400" kern="1200" baseline="0" dirty="0" smtClean="0">
                <a:solidFill>
                  <a:srgbClr val="1B4F9E"/>
                </a:solidFill>
                <a:latin typeface="Montserrat  thin"/>
                <a:ea typeface="+mn-ea"/>
                <a:cs typeface="Arial" pitchFamily="34" charset="0"/>
              </a:defRPr>
            </a:lvl2pPr>
            <a:lvl3pPr marL="514350" indent="-171450">
              <a:lnSpc>
                <a:spcPct val="100000"/>
              </a:lnSpc>
              <a:spcAft>
                <a:spcPts val="900"/>
              </a:spcAft>
              <a:defRPr lang="en-US" sz="1300" kern="1200" baseline="0" dirty="0" smtClean="0">
                <a:solidFill>
                  <a:srgbClr val="1B4F9E"/>
                </a:solidFill>
                <a:latin typeface="Montserrat  thin"/>
                <a:ea typeface="+mn-ea"/>
                <a:cs typeface="Arial" pitchFamily="34" charset="0"/>
              </a:defRPr>
            </a:lvl3pPr>
            <a:lvl4pPr marL="685800" indent="-171450">
              <a:lnSpc>
                <a:spcPct val="100000"/>
              </a:lnSpc>
              <a:spcAft>
                <a:spcPts val="900"/>
              </a:spcAft>
              <a:defRPr lang="en-US" sz="1200" kern="1200" baseline="0" dirty="0" smtClean="0">
                <a:solidFill>
                  <a:srgbClr val="1B4F9E"/>
                </a:solidFill>
                <a:latin typeface="Montserrat  thin"/>
                <a:ea typeface="+mn-ea"/>
                <a:cs typeface="Arial" pitchFamily="34" charset="0"/>
              </a:defRPr>
            </a:lvl4pPr>
            <a:lvl5pPr marL="857250" indent="-171450">
              <a:lnSpc>
                <a:spcPct val="100000"/>
              </a:lnSpc>
              <a:spcAft>
                <a:spcPts val="900"/>
              </a:spcAft>
              <a:defRPr lang="en-US" sz="1100" kern="1200" dirty="0">
                <a:solidFill>
                  <a:srgbClr val="1B4F9E"/>
                </a:solidFill>
                <a:latin typeface="Montserrat  thin"/>
                <a:ea typeface="+mn-ea"/>
                <a:cs typeface="Arial" pitchFamily="34" charset="0"/>
              </a:defRPr>
            </a:lvl5pPr>
          </a:lstStyle>
          <a:p>
            <a:pPr lvl="0"/>
            <a:r>
              <a:rPr lang="fr-FR" noProof="0" dirty="0"/>
              <a:t>Cliquez pour éditer le texte de premier niveau (</a:t>
            </a:r>
            <a:r>
              <a:rPr lang="fr-FR" noProof="0" dirty="0" err="1"/>
              <a:t>arial</a:t>
            </a:r>
            <a:r>
              <a:rPr lang="fr-FR" noProof="0" dirty="0"/>
              <a:t> 22)</a:t>
            </a:r>
          </a:p>
          <a:p>
            <a:pPr lvl="1"/>
            <a:r>
              <a:rPr lang="fr-FR" noProof="0" dirty="0"/>
              <a:t>Deuxième niveau (</a:t>
            </a:r>
            <a:r>
              <a:rPr lang="fr-FR" noProof="0" dirty="0" err="1"/>
              <a:t>arial</a:t>
            </a:r>
            <a:r>
              <a:rPr lang="fr-FR" noProof="0" dirty="0"/>
              <a:t> gras 18)</a:t>
            </a:r>
          </a:p>
          <a:p>
            <a:pPr lvl="2"/>
            <a:r>
              <a:rPr lang="fr-FR" noProof="0" dirty="0"/>
              <a:t>Troisième niveau (</a:t>
            </a:r>
            <a:r>
              <a:rPr lang="fr-FR" noProof="0" dirty="0" err="1"/>
              <a:t>arial</a:t>
            </a:r>
            <a:r>
              <a:rPr lang="fr-FR" noProof="0" dirty="0"/>
              <a:t> 18)</a:t>
            </a:r>
          </a:p>
          <a:p>
            <a:pPr lvl="3"/>
            <a:r>
              <a:rPr lang="fr-FR" noProof="0" dirty="0"/>
              <a:t>Quatrième niveau (</a:t>
            </a:r>
            <a:r>
              <a:rPr lang="fr-FR" noProof="0" dirty="0" err="1"/>
              <a:t>arial</a:t>
            </a:r>
            <a:r>
              <a:rPr lang="fr-FR" noProof="0" dirty="0"/>
              <a:t> gras 16)</a:t>
            </a:r>
          </a:p>
          <a:p>
            <a:pPr lvl="4"/>
            <a:r>
              <a:rPr lang="fr-FR" noProof="0" dirty="0"/>
              <a:t>Cinquième niveau (</a:t>
            </a:r>
            <a:r>
              <a:rPr lang="fr-FR" noProof="0" dirty="0" err="1"/>
              <a:t>arial</a:t>
            </a:r>
            <a:r>
              <a:rPr lang="fr-FR" noProof="0" dirty="0"/>
              <a:t> 14)</a:t>
            </a:r>
          </a:p>
        </p:txBody>
      </p:sp>
      <p:sp>
        <p:nvSpPr>
          <p:cNvPr id="11" name="Footer Placeholder 10"/>
          <p:cNvSpPr>
            <a:spLocks noGrp="1"/>
          </p:cNvSpPr>
          <p:nvPr>
            <p:ph type="ftr" sz="quarter" idx="11"/>
          </p:nvPr>
        </p:nvSpPr>
        <p:spPr/>
        <p:txBody>
          <a:bodyPr/>
          <a:lstStyle>
            <a:lvl1pPr>
              <a:defRPr>
                <a:solidFill>
                  <a:srgbClr val="1B4F9E"/>
                </a:solidFill>
              </a:defRPr>
            </a:lvl1pPr>
          </a:lstStyle>
          <a:p>
            <a:pPr>
              <a:lnSpc>
                <a:spcPts val="750"/>
              </a:lnSpc>
            </a:pPr>
            <a:r>
              <a:rPr lang="en-US" dirty="0"/>
              <a:t>Bow Medical Confidential and Proprietary</a:t>
            </a:r>
          </a:p>
        </p:txBody>
      </p:sp>
      <p:sp>
        <p:nvSpPr>
          <p:cNvPr id="12" name="Slide Number Placeholder 11"/>
          <p:cNvSpPr>
            <a:spLocks noGrp="1"/>
          </p:cNvSpPr>
          <p:nvPr>
            <p:ph type="sldNum" sz="quarter" idx="12"/>
          </p:nvPr>
        </p:nvSpPr>
        <p:spPr/>
        <p:txBody>
          <a:bodyPr/>
          <a:lstStyle>
            <a:lvl1pPr>
              <a:defRPr>
                <a:solidFill>
                  <a:srgbClr val="1B4F9E"/>
                </a:solidFill>
              </a:defRPr>
            </a:lvl1pPr>
          </a:lstStyle>
          <a:p>
            <a:fld id="{B52DE8F2-FE9F-4322-A945-8EFB995C108B}" type="slidenum">
              <a:rPr lang="fr-FR" smtClean="0"/>
              <a:pPr/>
              <a:t>‹N°›</a:t>
            </a:fld>
            <a:endParaRPr lang="fr-FR" dirty="0"/>
          </a:p>
        </p:txBody>
      </p:sp>
      <p:sp>
        <p:nvSpPr>
          <p:cNvPr id="14" name="Title 13"/>
          <p:cNvSpPr>
            <a:spLocks noGrp="1"/>
          </p:cNvSpPr>
          <p:nvPr>
            <p:ph type="title" hasCustomPrompt="1"/>
          </p:nvPr>
        </p:nvSpPr>
        <p:spPr>
          <a:xfrm>
            <a:off x="586740" y="174308"/>
            <a:ext cx="11381737" cy="457200"/>
          </a:xfrm>
        </p:spPr>
        <p:txBody>
          <a:bodyPr vert="horz" lIns="0" tIns="0" rIns="0" bIns="0" rtlCol="0" anchor="t" anchorCtr="0">
            <a:noAutofit/>
          </a:bodyPr>
          <a:lstStyle>
            <a:lvl1pPr algn="l" defTabSz="685800" rtl="0" eaLnBrk="1" latinLnBrk="0" hangingPunct="1">
              <a:lnSpc>
                <a:spcPts val="2550"/>
              </a:lnSpc>
              <a:spcBef>
                <a:spcPct val="0"/>
              </a:spcBef>
              <a:buNone/>
              <a:defRPr lang="en-US" sz="2400" kern="1200" baseline="0" dirty="0">
                <a:solidFill>
                  <a:srgbClr val="1B4F9E"/>
                </a:solidFill>
                <a:latin typeface="Montserrat  thin"/>
                <a:ea typeface="+mj-ea"/>
                <a:cs typeface="Arial" pitchFamily="34" charset="0"/>
              </a:defRPr>
            </a:lvl1pPr>
          </a:lstStyle>
          <a:p>
            <a:pPr lvl="0" algn="l" defTabSz="685800" rtl="0" eaLnBrk="1" latinLnBrk="0" hangingPunct="1">
              <a:lnSpc>
                <a:spcPts val="2550"/>
              </a:lnSpc>
              <a:spcBef>
                <a:spcPct val="0"/>
              </a:spcBef>
              <a:buNone/>
            </a:pPr>
            <a:r>
              <a:rPr lang="fr-FR" dirty="0"/>
              <a:t>Titre de la diapositive sur 1 ligne</a:t>
            </a:r>
            <a:endParaRPr lang="en-US" dirty="0"/>
          </a:p>
        </p:txBody>
      </p:sp>
      <p:sp>
        <p:nvSpPr>
          <p:cNvPr id="4" name="Text Placeholder 3"/>
          <p:cNvSpPr>
            <a:spLocks noGrp="1"/>
          </p:cNvSpPr>
          <p:nvPr>
            <p:ph type="body" sz="quarter" idx="15" hasCustomPrompt="1"/>
          </p:nvPr>
        </p:nvSpPr>
        <p:spPr>
          <a:xfrm>
            <a:off x="586740" y="631508"/>
            <a:ext cx="11381737" cy="457200"/>
          </a:xfrm>
        </p:spPr>
        <p:txBody>
          <a:bodyPr vert="horz" lIns="0" tIns="0" rIns="0" bIns="0" rtlCol="0" anchor="t" anchorCtr="0">
            <a:noAutofit/>
          </a:bodyPr>
          <a:lstStyle>
            <a:lvl1pPr marL="0" indent="0">
              <a:lnSpc>
                <a:spcPct val="100000"/>
              </a:lnSpc>
              <a:spcAft>
                <a:spcPts val="0"/>
              </a:spcAft>
              <a:buNone/>
              <a:defRPr lang="en-US" sz="1800" dirty="0">
                <a:solidFill>
                  <a:schemeClr val="bg1">
                    <a:lumMod val="50000"/>
                  </a:schemeClr>
                </a:solidFill>
                <a:ea typeface="+mj-ea"/>
              </a:defRPr>
            </a:lvl1pPr>
          </a:lstStyle>
          <a:p>
            <a:pPr lvl="0"/>
            <a:r>
              <a:rPr lang="fr-FR" noProof="0" dirty="0"/>
              <a:t>Cliquez pour éditer le sous-titre</a:t>
            </a:r>
          </a:p>
        </p:txBody>
      </p:sp>
    </p:spTree>
    <p:extLst>
      <p:ext uri="{BB962C8B-B14F-4D97-AF65-F5344CB8AC3E}">
        <p14:creationId xmlns:p14="http://schemas.microsoft.com/office/powerpoint/2010/main" val="1766146748"/>
      </p:ext>
    </p:extLst>
  </p:cSld>
  <p:clrMapOvr>
    <a:masterClrMapping/>
  </p:clrMapOvr>
  <p:transition>
    <p:fade/>
  </p:transition>
  <p:hf hdr="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0_Titre de section">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76E82584-C7F1-1B49-B840-42A0F7743033}"/>
              </a:ext>
            </a:extLst>
          </p:cNvPr>
          <p:cNvPicPr>
            <a:picLocks noChangeAspect="1"/>
          </p:cNvPicPr>
          <p:nvPr userDrawn="1"/>
        </p:nvPicPr>
        <p:blipFill>
          <a:blip r:embed="rId2"/>
          <a:stretch>
            <a:fillRect/>
          </a:stretch>
        </p:blipFill>
        <p:spPr>
          <a:xfrm>
            <a:off x="4476750" y="1511300"/>
            <a:ext cx="7810500" cy="5346700"/>
          </a:xfrm>
          <a:prstGeom prst="rect">
            <a:avLst/>
          </a:prstGeom>
        </p:spPr>
      </p:pic>
      <p:sp>
        <p:nvSpPr>
          <p:cNvPr id="4" name="Espace réservé de la date 3">
            <a:extLst>
              <a:ext uri="{FF2B5EF4-FFF2-40B4-BE49-F238E27FC236}">
                <a16:creationId xmlns:a16="http://schemas.microsoft.com/office/drawing/2014/main" id="{B732BE0A-D4B5-4FE0-9115-7FD00DFFC636}"/>
              </a:ext>
            </a:extLst>
          </p:cNvPr>
          <p:cNvSpPr>
            <a:spLocks noGrp="1"/>
          </p:cNvSpPr>
          <p:nvPr>
            <p:ph type="dt" sz="half" idx="10"/>
          </p:nvPr>
        </p:nvSpPr>
        <p:spPr/>
        <p:txBody>
          <a:bodyPr/>
          <a:lstStyle/>
          <a:p>
            <a:fld id="{5F40E4A6-4D54-47BC-97F2-C3EAF269240F}" type="datetimeFigureOut">
              <a:rPr lang="fr-FR" smtClean="0"/>
              <a:t>19/05/2021</a:t>
            </a:fld>
            <a:endParaRPr lang="fr-FR"/>
          </a:p>
        </p:txBody>
      </p:sp>
      <p:sp>
        <p:nvSpPr>
          <p:cNvPr id="5" name="Espace réservé du pied de page 4">
            <a:extLst>
              <a:ext uri="{FF2B5EF4-FFF2-40B4-BE49-F238E27FC236}">
                <a16:creationId xmlns:a16="http://schemas.microsoft.com/office/drawing/2014/main" id="{DBA95EA1-C552-43C3-9B7C-F784FDF4A86C}"/>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A8F090CB-4A20-45B5-9C96-662B206FA922}"/>
              </a:ext>
            </a:extLst>
          </p:cNvPr>
          <p:cNvSpPr>
            <a:spLocks noGrp="1"/>
          </p:cNvSpPr>
          <p:nvPr>
            <p:ph type="sldNum" sz="quarter" idx="12"/>
          </p:nvPr>
        </p:nvSpPr>
        <p:spPr/>
        <p:txBody>
          <a:bodyPr/>
          <a:lstStyle/>
          <a:p>
            <a:fld id="{C2F6DB81-24EC-4A15-BE4A-AEF8F41C8517}" type="slidenum">
              <a:rPr lang="fr-FR" smtClean="0"/>
              <a:t>‹N°›</a:t>
            </a:fld>
            <a:endParaRPr lang="fr-FR"/>
          </a:p>
        </p:txBody>
      </p:sp>
      <p:sp>
        <p:nvSpPr>
          <p:cNvPr id="8" name="Titre 1">
            <a:extLst>
              <a:ext uri="{FF2B5EF4-FFF2-40B4-BE49-F238E27FC236}">
                <a16:creationId xmlns:a16="http://schemas.microsoft.com/office/drawing/2014/main" id="{742CC628-1F5D-8549-8755-09BDE167BB8A}"/>
              </a:ext>
            </a:extLst>
          </p:cNvPr>
          <p:cNvSpPr>
            <a:spLocks noGrp="1"/>
          </p:cNvSpPr>
          <p:nvPr>
            <p:ph type="title"/>
          </p:nvPr>
        </p:nvSpPr>
        <p:spPr>
          <a:xfrm>
            <a:off x="838200" y="365125"/>
            <a:ext cx="10515600" cy="1325563"/>
          </a:xfrm>
        </p:spPr>
        <p:txBody>
          <a:bodyPr/>
          <a:lstStyle/>
          <a:p>
            <a:r>
              <a:rPr lang="fr-FR"/>
              <a:t>Modifiez le style du titre</a:t>
            </a:r>
            <a:endParaRPr lang="en-US"/>
          </a:p>
        </p:txBody>
      </p:sp>
      <p:sp>
        <p:nvSpPr>
          <p:cNvPr id="9" name="ZoneTexte 8">
            <a:extLst>
              <a:ext uri="{FF2B5EF4-FFF2-40B4-BE49-F238E27FC236}">
                <a16:creationId xmlns:a16="http://schemas.microsoft.com/office/drawing/2014/main" id="{C0F8CFC6-8CF1-2448-B256-D9F8FD6D2978}"/>
              </a:ext>
            </a:extLst>
          </p:cNvPr>
          <p:cNvSpPr txBox="1"/>
          <p:nvPr userDrawn="1"/>
        </p:nvSpPr>
        <p:spPr>
          <a:xfrm>
            <a:off x="1" y="3708049"/>
            <a:ext cx="2798617" cy="2051620"/>
          </a:xfrm>
          <a:prstGeom prst="rect">
            <a:avLst/>
          </a:prstGeom>
        </p:spPr>
        <p:txBody>
          <a:bodyPr vert="horz" wrap="none" lIns="0" tIns="0" rIns="0" bIns="0" rtlCol="0" anchor="t" anchorCtr="1">
            <a:noAutofit/>
          </a:bodyPr>
          <a:lstStyle/>
          <a:p>
            <a:pPr marL="0" marR="0" indent="0" algn="l" defTabSz="1219170" rtl="0" eaLnBrk="1" fontAlgn="auto" latinLnBrk="0" hangingPunct="1">
              <a:lnSpc>
                <a:spcPct val="85000"/>
              </a:lnSpc>
              <a:spcBef>
                <a:spcPts val="0"/>
              </a:spcBef>
              <a:spcAft>
                <a:spcPts val="1600"/>
              </a:spcAft>
              <a:buClr>
                <a:schemeClr val="accent2"/>
              </a:buClr>
              <a:buSzPct val="120000"/>
              <a:buFont typeface="Arial" pitchFamily="34" charset="0"/>
              <a:buNone/>
              <a:tabLst/>
            </a:pPr>
            <a:endParaRPr kumimoji="0" lang="fr-FR" sz="17333" b="1" i="0" u="none" strike="noStrike" kern="1200" cap="none" spc="0" normalizeH="0" baseline="0" noProof="0" dirty="0">
              <a:ln>
                <a:noFill/>
              </a:ln>
              <a:solidFill>
                <a:schemeClr val="accent3"/>
              </a:solidFill>
              <a:effectLst/>
              <a:uLnTx/>
              <a:uFillTx/>
              <a:latin typeface="Arial" pitchFamily="34" charset="0"/>
              <a:ea typeface="+mn-ea"/>
              <a:cs typeface="Arial" pitchFamily="34" charset="0"/>
            </a:endParaRPr>
          </a:p>
        </p:txBody>
      </p:sp>
      <p:sp>
        <p:nvSpPr>
          <p:cNvPr id="10" name="Content Placeholder 2">
            <a:extLst>
              <a:ext uri="{FF2B5EF4-FFF2-40B4-BE49-F238E27FC236}">
                <a16:creationId xmlns:a16="http://schemas.microsoft.com/office/drawing/2014/main" id="{6138A32E-3242-3445-B838-2A260D8F55FB}"/>
              </a:ext>
            </a:extLst>
          </p:cNvPr>
          <p:cNvSpPr>
            <a:spLocks noGrp="1"/>
          </p:cNvSpPr>
          <p:nvPr>
            <p:ph idx="1" hasCustomPrompt="1"/>
          </p:nvPr>
        </p:nvSpPr>
        <p:spPr>
          <a:xfrm>
            <a:off x="586739" y="1414783"/>
            <a:ext cx="11381737" cy="4811709"/>
          </a:xfrm>
          <a:prstGeom prst="rect">
            <a:avLst/>
          </a:prstGeom>
        </p:spPr>
        <p:txBody>
          <a:bodyPr vert="horz" lIns="0" tIns="91440" rIns="91440" bIns="45720" rtlCol="0">
            <a:normAutofit/>
          </a:bodyPr>
          <a:lstStyle>
            <a:lvl1pPr marL="173831" indent="-173831">
              <a:lnSpc>
                <a:spcPct val="100000"/>
              </a:lnSpc>
              <a:spcAft>
                <a:spcPts val="900"/>
              </a:spcAft>
              <a:buClr>
                <a:srgbClr val="4B4B49"/>
              </a:buClr>
              <a:buSzPct val="100000"/>
              <a:defRPr lang="en-US" sz="1650" kern="1200" baseline="0" dirty="0" smtClean="0">
                <a:solidFill>
                  <a:srgbClr val="4B4B49"/>
                </a:solidFill>
                <a:latin typeface="Arial" pitchFamily="34" charset="0"/>
                <a:ea typeface="+mn-ea"/>
                <a:cs typeface="Arial" pitchFamily="34" charset="0"/>
              </a:defRPr>
            </a:lvl1pPr>
            <a:lvl2pPr marL="342900" indent="-171450">
              <a:lnSpc>
                <a:spcPct val="100000"/>
              </a:lnSpc>
              <a:spcAft>
                <a:spcPts val="900"/>
              </a:spcAft>
              <a:defRPr lang="en-US" sz="1350" kern="1200" baseline="0" dirty="0" smtClean="0">
                <a:solidFill>
                  <a:srgbClr val="4B4B49"/>
                </a:solidFill>
                <a:latin typeface="Arial" pitchFamily="34" charset="0"/>
                <a:ea typeface="+mn-ea"/>
                <a:cs typeface="Arial" pitchFamily="34" charset="0"/>
              </a:defRPr>
            </a:lvl2pPr>
            <a:lvl3pPr marL="514350" indent="-171450">
              <a:lnSpc>
                <a:spcPct val="100000"/>
              </a:lnSpc>
              <a:spcAft>
                <a:spcPts val="900"/>
              </a:spcAft>
              <a:defRPr lang="en-US" sz="1350" kern="1200" baseline="0" dirty="0" smtClean="0">
                <a:solidFill>
                  <a:srgbClr val="4B4B49"/>
                </a:solidFill>
                <a:latin typeface="Arial" pitchFamily="34" charset="0"/>
                <a:ea typeface="+mn-ea"/>
                <a:cs typeface="Arial" pitchFamily="34" charset="0"/>
              </a:defRPr>
            </a:lvl3pPr>
            <a:lvl4pPr marL="685800" indent="-171450">
              <a:lnSpc>
                <a:spcPct val="100000"/>
              </a:lnSpc>
              <a:spcAft>
                <a:spcPts val="900"/>
              </a:spcAft>
              <a:defRPr lang="en-US" sz="1200" kern="1200" baseline="0" dirty="0" smtClean="0">
                <a:solidFill>
                  <a:srgbClr val="4B4B49"/>
                </a:solidFill>
                <a:latin typeface="Arial" pitchFamily="34" charset="0"/>
                <a:ea typeface="+mn-ea"/>
                <a:cs typeface="Arial" pitchFamily="34" charset="0"/>
              </a:defRPr>
            </a:lvl4pPr>
            <a:lvl5pPr marL="857250" indent="-171450">
              <a:lnSpc>
                <a:spcPct val="100000"/>
              </a:lnSpc>
              <a:spcAft>
                <a:spcPts val="900"/>
              </a:spcAft>
              <a:defRPr lang="en-US" sz="1050" kern="1200" dirty="0">
                <a:solidFill>
                  <a:srgbClr val="4B4B49"/>
                </a:solidFill>
                <a:latin typeface="Arial" pitchFamily="34" charset="0"/>
                <a:ea typeface="+mn-ea"/>
                <a:cs typeface="Arial" pitchFamily="34" charset="0"/>
              </a:defRPr>
            </a:lvl5pPr>
          </a:lstStyle>
          <a:p>
            <a:pPr lvl="0"/>
            <a:r>
              <a:rPr lang="fr-FR" noProof="0" dirty="0"/>
              <a:t>Cliquez pour éditer le texte de premier niveau (</a:t>
            </a:r>
            <a:r>
              <a:rPr lang="fr-FR" noProof="0" dirty="0" err="1"/>
              <a:t>arial</a:t>
            </a:r>
            <a:r>
              <a:rPr lang="fr-FR" noProof="0" dirty="0"/>
              <a:t> 22)</a:t>
            </a:r>
          </a:p>
          <a:p>
            <a:pPr lvl="1"/>
            <a:r>
              <a:rPr lang="fr-FR" noProof="0" dirty="0"/>
              <a:t>Deuxième niveau (</a:t>
            </a:r>
            <a:r>
              <a:rPr lang="fr-FR" noProof="0" dirty="0" err="1"/>
              <a:t>arial</a:t>
            </a:r>
            <a:r>
              <a:rPr lang="fr-FR" noProof="0" dirty="0"/>
              <a:t> gras 18)</a:t>
            </a:r>
          </a:p>
          <a:p>
            <a:pPr lvl="2"/>
            <a:r>
              <a:rPr lang="fr-FR" noProof="0" dirty="0"/>
              <a:t>Troisième niveau (</a:t>
            </a:r>
            <a:r>
              <a:rPr lang="fr-FR" noProof="0" dirty="0" err="1"/>
              <a:t>arial</a:t>
            </a:r>
            <a:r>
              <a:rPr lang="fr-FR" noProof="0" dirty="0"/>
              <a:t> 18)</a:t>
            </a:r>
          </a:p>
          <a:p>
            <a:pPr lvl="3"/>
            <a:r>
              <a:rPr lang="fr-FR" noProof="0" dirty="0"/>
              <a:t>Quatrième niveau (</a:t>
            </a:r>
            <a:r>
              <a:rPr lang="fr-FR" noProof="0" dirty="0" err="1"/>
              <a:t>arial</a:t>
            </a:r>
            <a:r>
              <a:rPr lang="fr-FR" noProof="0" dirty="0"/>
              <a:t> gras 16)</a:t>
            </a:r>
          </a:p>
          <a:p>
            <a:pPr lvl="4"/>
            <a:r>
              <a:rPr lang="fr-FR" noProof="0" dirty="0"/>
              <a:t>Cinquième niveau (</a:t>
            </a:r>
            <a:r>
              <a:rPr lang="fr-FR" noProof="0" dirty="0" err="1"/>
              <a:t>arial</a:t>
            </a:r>
            <a:r>
              <a:rPr lang="fr-FR" noProof="0" dirty="0"/>
              <a:t> 14)</a:t>
            </a:r>
          </a:p>
        </p:txBody>
      </p:sp>
    </p:spTree>
    <p:extLst>
      <p:ext uri="{BB962C8B-B14F-4D97-AF65-F5344CB8AC3E}">
        <p14:creationId xmlns:p14="http://schemas.microsoft.com/office/powerpoint/2010/main" val="22279884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Titre de section">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76E82584-C7F1-1B49-B840-42A0F7743033}"/>
              </a:ext>
            </a:extLst>
          </p:cNvPr>
          <p:cNvPicPr>
            <a:picLocks noChangeAspect="1"/>
          </p:cNvPicPr>
          <p:nvPr userDrawn="1"/>
        </p:nvPicPr>
        <p:blipFill>
          <a:blip r:embed="rId2"/>
          <a:stretch>
            <a:fillRect/>
          </a:stretch>
        </p:blipFill>
        <p:spPr>
          <a:xfrm>
            <a:off x="4476750" y="1511300"/>
            <a:ext cx="7810500" cy="5346700"/>
          </a:xfrm>
          <a:prstGeom prst="rect">
            <a:avLst/>
          </a:prstGeom>
        </p:spPr>
      </p:pic>
      <p:sp>
        <p:nvSpPr>
          <p:cNvPr id="4" name="Espace réservé de la date 3">
            <a:extLst>
              <a:ext uri="{FF2B5EF4-FFF2-40B4-BE49-F238E27FC236}">
                <a16:creationId xmlns:a16="http://schemas.microsoft.com/office/drawing/2014/main" id="{B732BE0A-D4B5-4FE0-9115-7FD00DFFC636}"/>
              </a:ext>
            </a:extLst>
          </p:cNvPr>
          <p:cNvSpPr>
            <a:spLocks noGrp="1"/>
          </p:cNvSpPr>
          <p:nvPr>
            <p:ph type="dt" sz="half" idx="10"/>
          </p:nvPr>
        </p:nvSpPr>
        <p:spPr/>
        <p:txBody>
          <a:bodyPr/>
          <a:lstStyle/>
          <a:p>
            <a:fld id="{5F40E4A6-4D54-47BC-97F2-C3EAF269240F}" type="datetimeFigureOut">
              <a:rPr lang="fr-FR" smtClean="0"/>
              <a:t>19/05/2021</a:t>
            </a:fld>
            <a:endParaRPr lang="fr-FR"/>
          </a:p>
        </p:txBody>
      </p:sp>
      <p:sp>
        <p:nvSpPr>
          <p:cNvPr id="5" name="Espace réservé du pied de page 4">
            <a:extLst>
              <a:ext uri="{FF2B5EF4-FFF2-40B4-BE49-F238E27FC236}">
                <a16:creationId xmlns:a16="http://schemas.microsoft.com/office/drawing/2014/main" id="{DBA95EA1-C552-43C3-9B7C-F784FDF4A86C}"/>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A8F090CB-4A20-45B5-9C96-662B206FA922}"/>
              </a:ext>
            </a:extLst>
          </p:cNvPr>
          <p:cNvSpPr>
            <a:spLocks noGrp="1"/>
          </p:cNvSpPr>
          <p:nvPr>
            <p:ph type="sldNum" sz="quarter" idx="12"/>
          </p:nvPr>
        </p:nvSpPr>
        <p:spPr/>
        <p:txBody>
          <a:bodyPr/>
          <a:lstStyle/>
          <a:p>
            <a:fld id="{C2F6DB81-24EC-4A15-BE4A-AEF8F41C8517}" type="slidenum">
              <a:rPr lang="fr-FR" smtClean="0"/>
              <a:t>‹N°›</a:t>
            </a:fld>
            <a:endParaRPr lang="fr-FR"/>
          </a:p>
        </p:txBody>
      </p:sp>
      <p:sp>
        <p:nvSpPr>
          <p:cNvPr id="8" name="Titre 1">
            <a:extLst>
              <a:ext uri="{FF2B5EF4-FFF2-40B4-BE49-F238E27FC236}">
                <a16:creationId xmlns:a16="http://schemas.microsoft.com/office/drawing/2014/main" id="{742CC628-1F5D-8549-8755-09BDE167BB8A}"/>
              </a:ext>
            </a:extLst>
          </p:cNvPr>
          <p:cNvSpPr>
            <a:spLocks noGrp="1"/>
          </p:cNvSpPr>
          <p:nvPr>
            <p:ph type="title"/>
          </p:nvPr>
        </p:nvSpPr>
        <p:spPr>
          <a:xfrm>
            <a:off x="838200" y="365125"/>
            <a:ext cx="10515600" cy="1325563"/>
          </a:xfrm>
        </p:spPr>
        <p:txBody>
          <a:bodyPr/>
          <a:lstStyle/>
          <a:p>
            <a:r>
              <a:rPr lang="fr-FR"/>
              <a:t>Modifiez le style du titre</a:t>
            </a:r>
            <a:endParaRPr lang="en-US"/>
          </a:p>
        </p:txBody>
      </p:sp>
      <p:sp>
        <p:nvSpPr>
          <p:cNvPr id="9" name="ZoneTexte 8">
            <a:extLst>
              <a:ext uri="{FF2B5EF4-FFF2-40B4-BE49-F238E27FC236}">
                <a16:creationId xmlns:a16="http://schemas.microsoft.com/office/drawing/2014/main" id="{C0F8CFC6-8CF1-2448-B256-D9F8FD6D2978}"/>
              </a:ext>
            </a:extLst>
          </p:cNvPr>
          <p:cNvSpPr txBox="1"/>
          <p:nvPr userDrawn="1"/>
        </p:nvSpPr>
        <p:spPr>
          <a:xfrm>
            <a:off x="1" y="3708049"/>
            <a:ext cx="2798617" cy="2051620"/>
          </a:xfrm>
          <a:prstGeom prst="rect">
            <a:avLst/>
          </a:prstGeom>
        </p:spPr>
        <p:txBody>
          <a:bodyPr vert="horz" wrap="none" lIns="0" tIns="0" rIns="0" bIns="0" rtlCol="0" anchor="t" anchorCtr="1">
            <a:noAutofit/>
          </a:bodyPr>
          <a:lstStyle/>
          <a:p>
            <a:pPr marL="0" marR="0" indent="0" algn="l" defTabSz="1219170" rtl="0" eaLnBrk="1" fontAlgn="auto" latinLnBrk="0" hangingPunct="1">
              <a:lnSpc>
                <a:spcPct val="85000"/>
              </a:lnSpc>
              <a:spcBef>
                <a:spcPts val="0"/>
              </a:spcBef>
              <a:spcAft>
                <a:spcPts val="1600"/>
              </a:spcAft>
              <a:buClr>
                <a:schemeClr val="accent2"/>
              </a:buClr>
              <a:buSzPct val="120000"/>
              <a:buFont typeface="Arial" pitchFamily="34" charset="0"/>
              <a:buNone/>
              <a:tabLst/>
            </a:pPr>
            <a:r>
              <a:rPr kumimoji="0" lang="fr-FR" sz="17333" b="1" i="0" u="none" strike="noStrike" kern="1200" cap="none" spc="0" normalizeH="0" baseline="0" noProof="0" dirty="0">
                <a:ln>
                  <a:noFill/>
                </a:ln>
                <a:solidFill>
                  <a:schemeClr val="accent3"/>
                </a:solidFill>
                <a:effectLst/>
                <a:uLnTx/>
                <a:uFillTx/>
                <a:latin typeface="Arial" pitchFamily="34" charset="0"/>
                <a:ea typeface="+mn-ea"/>
                <a:cs typeface="Arial" pitchFamily="34" charset="0"/>
              </a:rPr>
              <a:t>1</a:t>
            </a:r>
          </a:p>
        </p:txBody>
      </p:sp>
    </p:spTree>
    <p:extLst>
      <p:ext uri="{BB962C8B-B14F-4D97-AF65-F5344CB8AC3E}">
        <p14:creationId xmlns:p14="http://schemas.microsoft.com/office/powerpoint/2010/main" val="18753867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Titre de section">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76E82584-C7F1-1B49-B840-42A0F7743033}"/>
              </a:ext>
            </a:extLst>
          </p:cNvPr>
          <p:cNvPicPr>
            <a:picLocks noChangeAspect="1"/>
          </p:cNvPicPr>
          <p:nvPr userDrawn="1"/>
        </p:nvPicPr>
        <p:blipFill>
          <a:blip r:embed="rId2"/>
          <a:stretch>
            <a:fillRect/>
          </a:stretch>
        </p:blipFill>
        <p:spPr>
          <a:xfrm>
            <a:off x="4476750" y="1511300"/>
            <a:ext cx="7810500" cy="5346700"/>
          </a:xfrm>
          <a:prstGeom prst="rect">
            <a:avLst/>
          </a:prstGeom>
        </p:spPr>
      </p:pic>
      <p:sp>
        <p:nvSpPr>
          <p:cNvPr id="4" name="Espace réservé de la date 3">
            <a:extLst>
              <a:ext uri="{FF2B5EF4-FFF2-40B4-BE49-F238E27FC236}">
                <a16:creationId xmlns:a16="http://schemas.microsoft.com/office/drawing/2014/main" id="{B732BE0A-D4B5-4FE0-9115-7FD00DFFC636}"/>
              </a:ext>
            </a:extLst>
          </p:cNvPr>
          <p:cNvSpPr>
            <a:spLocks noGrp="1"/>
          </p:cNvSpPr>
          <p:nvPr>
            <p:ph type="dt" sz="half" idx="10"/>
          </p:nvPr>
        </p:nvSpPr>
        <p:spPr/>
        <p:txBody>
          <a:bodyPr/>
          <a:lstStyle/>
          <a:p>
            <a:fld id="{5F40E4A6-4D54-47BC-97F2-C3EAF269240F}" type="datetimeFigureOut">
              <a:rPr lang="fr-FR" smtClean="0"/>
              <a:t>19/05/2021</a:t>
            </a:fld>
            <a:endParaRPr lang="fr-FR"/>
          </a:p>
        </p:txBody>
      </p:sp>
      <p:sp>
        <p:nvSpPr>
          <p:cNvPr id="5" name="Espace réservé du pied de page 4">
            <a:extLst>
              <a:ext uri="{FF2B5EF4-FFF2-40B4-BE49-F238E27FC236}">
                <a16:creationId xmlns:a16="http://schemas.microsoft.com/office/drawing/2014/main" id="{DBA95EA1-C552-43C3-9B7C-F784FDF4A86C}"/>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A8F090CB-4A20-45B5-9C96-662B206FA922}"/>
              </a:ext>
            </a:extLst>
          </p:cNvPr>
          <p:cNvSpPr>
            <a:spLocks noGrp="1"/>
          </p:cNvSpPr>
          <p:nvPr>
            <p:ph type="sldNum" sz="quarter" idx="12"/>
          </p:nvPr>
        </p:nvSpPr>
        <p:spPr/>
        <p:txBody>
          <a:bodyPr/>
          <a:lstStyle/>
          <a:p>
            <a:fld id="{C2F6DB81-24EC-4A15-BE4A-AEF8F41C8517}" type="slidenum">
              <a:rPr lang="fr-FR" smtClean="0"/>
              <a:t>‹N°›</a:t>
            </a:fld>
            <a:endParaRPr lang="fr-FR"/>
          </a:p>
        </p:txBody>
      </p:sp>
      <p:sp>
        <p:nvSpPr>
          <p:cNvPr id="8" name="Titre 1">
            <a:extLst>
              <a:ext uri="{FF2B5EF4-FFF2-40B4-BE49-F238E27FC236}">
                <a16:creationId xmlns:a16="http://schemas.microsoft.com/office/drawing/2014/main" id="{742CC628-1F5D-8549-8755-09BDE167BB8A}"/>
              </a:ext>
            </a:extLst>
          </p:cNvPr>
          <p:cNvSpPr>
            <a:spLocks noGrp="1"/>
          </p:cNvSpPr>
          <p:nvPr>
            <p:ph type="title"/>
          </p:nvPr>
        </p:nvSpPr>
        <p:spPr>
          <a:xfrm>
            <a:off x="838200" y="365125"/>
            <a:ext cx="10515600" cy="1325563"/>
          </a:xfrm>
        </p:spPr>
        <p:txBody>
          <a:bodyPr/>
          <a:lstStyle/>
          <a:p>
            <a:r>
              <a:rPr lang="fr-FR"/>
              <a:t>Modifiez le style du titre</a:t>
            </a:r>
            <a:endParaRPr lang="en-US"/>
          </a:p>
        </p:txBody>
      </p:sp>
      <p:sp>
        <p:nvSpPr>
          <p:cNvPr id="9" name="ZoneTexte 8">
            <a:extLst>
              <a:ext uri="{FF2B5EF4-FFF2-40B4-BE49-F238E27FC236}">
                <a16:creationId xmlns:a16="http://schemas.microsoft.com/office/drawing/2014/main" id="{C0F8CFC6-8CF1-2448-B256-D9F8FD6D2978}"/>
              </a:ext>
            </a:extLst>
          </p:cNvPr>
          <p:cNvSpPr txBox="1"/>
          <p:nvPr userDrawn="1"/>
        </p:nvSpPr>
        <p:spPr>
          <a:xfrm>
            <a:off x="1" y="3708049"/>
            <a:ext cx="2798617" cy="2051620"/>
          </a:xfrm>
          <a:prstGeom prst="rect">
            <a:avLst/>
          </a:prstGeom>
        </p:spPr>
        <p:txBody>
          <a:bodyPr vert="horz" wrap="none" lIns="0" tIns="0" rIns="0" bIns="0" rtlCol="0" anchor="t" anchorCtr="1">
            <a:noAutofit/>
          </a:bodyPr>
          <a:lstStyle/>
          <a:p>
            <a:pPr marL="0" marR="0" indent="0" algn="l" defTabSz="1219170" rtl="0" eaLnBrk="1" fontAlgn="auto" latinLnBrk="0" hangingPunct="1">
              <a:lnSpc>
                <a:spcPct val="85000"/>
              </a:lnSpc>
              <a:spcBef>
                <a:spcPts val="0"/>
              </a:spcBef>
              <a:spcAft>
                <a:spcPts val="1600"/>
              </a:spcAft>
              <a:buClr>
                <a:schemeClr val="accent2"/>
              </a:buClr>
              <a:buSzPct val="120000"/>
              <a:buFont typeface="Arial" pitchFamily="34" charset="0"/>
              <a:buNone/>
              <a:tabLst/>
            </a:pPr>
            <a:r>
              <a:rPr kumimoji="0" lang="fr-FR" sz="17333" b="1" i="0" u="none" strike="noStrike" kern="1200" cap="none" spc="0" normalizeH="0" baseline="0" noProof="0" dirty="0">
                <a:ln>
                  <a:noFill/>
                </a:ln>
                <a:solidFill>
                  <a:schemeClr val="accent3"/>
                </a:solidFill>
                <a:effectLst/>
                <a:uLnTx/>
                <a:uFillTx/>
                <a:latin typeface="Arial" pitchFamily="34" charset="0"/>
                <a:ea typeface="+mn-ea"/>
                <a:cs typeface="Arial" pitchFamily="34" charset="0"/>
              </a:rPr>
              <a:t>2</a:t>
            </a:r>
          </a:p>
        </p:txBody>
      </p:sp>
    </p:spTree>
    <p:extLst>
      <p:ext uri="{BB962C8B-B14F-4D97-AF65-F5344CB8AC3E}">
        <p14:creationId xmlns:p14="http://schemas.microsoft.com/office/powerpoint/2010/main" val="18793132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_Titre de section">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76E82584-C7F1-1B49-B840-42A0F7743033}"/>
              </a:ext>
            </a:extLst>
          </p:cNvPr>
          <p:cNvPicPr>
            <a:picLocks noChangeAspect="1"/>
          </p:cNvPicPr>
          <p:nvPr userDrawn="1"/>
        </p:nvPicPr>
        <p:blipFill>
          <a:blip r:embed="rId2"/>
          <a:stretch>
            <a:fillRect/>
          </a:stretch>
        </p:blipFill>
        <p:spPr>
          <a:xfrm>
            <a:off x="4476750" y="1511300"/>
            <a:ext cx="7810500" cy="5346700"/>
          </a:xfrm>
          <a:prstGeom prst="rect">
            <a:avLst/>
          </a:prstGeom>
        </p:spPr>
      </p:pic>
      <p:sp>
        <p:nvSpPr>
          <p:cNvPr id="4" name="Espace réservé de la date 3">
            <a:extLst>
              <a:ext uri="{FF2B5EF4-FFF2-40B4-BE49-F238E27FC236}">
                <a16:creationId xmlns:a16="http://schemas.microsoft.com/office/drawing/2014/main" id="{B732BE0A-D4B5-4FE0-9115-7FD00DFFC636}"/>
              </a:ext>
            </a:extLst>
          </p:cNvPr>
          <p:cNvSpPr>
            <a:spLocks noGrp="1"/>
          </p:cNvSpPr>
          <p:nvPr>
            <p:ph type="dt" sz="half" idx="10"/>
          </p:nvPr>
        </p:nvSpPr>
        <p:spPr/>
        <p:txBody>
          <a:bodyPr/>
          <a:lstStyle/>
          <a:p>
            <a:fld id="{5F40E4A6-4D54-47BC-97F2-C3EAF269240F}" type="datetimeFigureOut">
              <a:rPr lang="fr-FR" smtClean="0"/>
              <a:t>19/05/2021</a:t>
            </a:fld>
            <a:endParaRPr lang="fr-FR"/>
          </a:p>
        </p:txBody>
      </p:sp>
      <p:sp>
        <p:nvSpPr>
          <p:cNvPr id="5" name="Espace réservé du pied de page 4">
            <a:extLst>
              <a:ext uri="{FF2B5EF4-FFF2-40B4-BE49-F238E27FC236}">
                <a16:creationId xmlns:a16="http://schemas.microsoft.com/office/drawing/2014/main" id="{DBA95EA1-C552-43C3-9B7C-F784FDF4A86C}"/>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A8F090CB-4A20-45B5-9C96-662B206FA922}"/>
              </a:ext>
            </a:extLst>
          </p:cNvPr>
          <p:cNvSpPr>
            <a:spLocks noGrp="1"/>
          </p:cNvSpPr>
          <p:nvPr>
            <p:ph type="sldNum" sz="quarter" idx="12"/>
          </p:nvPr>
        </p:nvSpPr>
        <p:spPr/>
        <p:txBody>
          <a:bodyPr/>
          <a:lstStyle/>
          <a:p>
            <a:fld id="{C2F6DB81-24EC-4A15-BE4A-AEF8F41C8517}" type="slidenum">
              <a:rPr lang="fr-FR" smtClean="0"/>
              <a:t>‹N°›</a:t>
            </a:fld>
            <a:endParaRPr lang="fr-FR"/>
          </a:p>
        </p:txBody>
      </p:sp>
      <p:sp>
        <p:nvSpPr>
          <p:cNvPr id="8" name="Titre 1">
            <a:extLst>
              <a:ext uri="{FF2B5EF4-FFF2-40B4-BE49-F238E27FC236}">
                <a16:creationId xmlns:a16="http://schemas.microsoft.com/office/drawing/2014/main" id="{742CC628-1F5D-8549-8755-09BDE167BB8A}"/>
              </a:ext>
            </a:extLst>
          </p:cNvPr>
          <p:cNvSpPr>
            <a:spLocks noGrp="1"/>
          </p:cNvSpPr>
          <p:nvPr>
            <p:ph type="title"/>
          </p:nvPr>
        </p:nvSpPr>
        <p:spPr>
          <a:xfrm>
            <a:off x="838200" y="365125"/>
            <a:ext cx="10515600" cy="1325563"/>
          </a:xfrm>
        </p:spPr>
        <p:txBody>
          <a:bodyPr/>
          <a:lstStyle/>
          <a:p>
            <a:r>
              <a:rPr lang="fr-FR"/>
              <a:t>Modifiez le style du titre</a:t>
            </a:r>
            <a:endParaRPr lang="en-US"/>
          </a:p>
        </p:txBody>
      </p:sp>
      <p:sp>
        <p:nvSpPr>
          <p:cNvPr id="9" name="ZoneTexte 8">
            <a:extLst>
              <a:ext uri="{FF2B5EF4-FFF2-40B4-BE49-F238E27FC236}">
                <a16:creationId xmlns:a16="http://schemas.microsoft.com/office/drawing/2014/main" id="{C0F8CFC6-8CF1-2448-B256-D9F8FD6D2978}"/>
              </a:ext>
            </a:extLst>
          </p:cNvPr>
          <p:cNvSpPr txBox="1"/>
          <p:nvPr userDrawn="1"/>
        </p:nvSpPr>
        <p:spPr>
          <a:xfrm>
            <a:off x="1" y="3708049"/>
            <a:ext cx="2798617" cy="2051620"/>
          </a:xfrm>
          <a:prstGeom prst="rect">
            <a:avLst/>
          </a:prstGeom>
        </p:spPr>
        <p:txBody>
          <a:bodyPr vert="horz" wrap="none" lIns="0" tIns="0" rIns="0" bIns="0" rtlCol="0" anchor="t" anchorCtr="1">
            <a:noAutofit/>
          </a:bodyPr>
          <a:lstStyle/>
          <a:p>
            <a:pPr marL="0" marR="0" indent="0" algn="l" defTabSz="1219170" rtl="0" eaLnBrk="1" fontAlgn="auto" latinLnBrk="0" hangingPunct="1">
              <a:lnSpc>
                <a:spcPct val="85000"/>
              </a:lnSpc>
              <a:spcBef>
                <a:spcPts val="0"/>
              </a:spcBef>
              <a:spcAft>
                <a:spcPts val="1600"/>
              </a:spcAft>
              <a:buClr>
                <a:schemeClr val="accent2"/>
              </a:buClr>
              <a:buSzPct val="120000"/>
              <a:buFont typeface="Arial" pitchFamily="34" charset="0"/>
              <a:buNone/>
              <a:tabLst/>
            </a:pPr>
            <a:r>
              <a:rPr kumimoji="0" lang="fr-FR" sz="17333" b="1" i="0" u="none" strike="noStrike" kern="1200" cap="none" spc="0" normalizeH="0" baseline="0" noProof="0" dirty="0">
                <a:ln>
                  <a:noFill/>
                </a:ln>
                <a:solidFill>
                  <a:schemeClr val="accent3"/>
                </a:solidFill>
                <a:effectLst/>
                <a:uLnTx/>
                <a:uFillTx/>
                <a:latin typeface="Arial" pitchFamily="34" charset="0"/>
                <a:ea typeface="+mn-ea"/>
                <a:cs typeface="Arial" pitchFamily="34" charset="0"/>
              </a:rPr>
              <a:t>3</a:t>
            </a:r>
          </a:p>
        </p:txBody>
      </p:sp>
    </p:spTree>
    <p:extLst>
      <p:ext uri="{BB962C8B-B14F-4D97-AF65-F5344CB8AC3E}">
        <p14:creationId xmlns:p14="http://schemas.microsoft.com/office/powerpoint/2010/main" val="472817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5_Titre de section">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76E82584-C7F1-1B49-B840-42A0F7743033}"/>
              </a:ext>
            </a:extLst>
          </p:cNvPr>
          <p:cNvPicPr>
            <a:picLocks noChangeAspect="1"/>
          </p:cNvPicPr>
          <p:nvPr userDrawn="1"/>
        </p:nvPicPr>
        <p:blipFill>
          <a:blip r:embed="rId2"/>
          <a:stretch>
            <a:fillRect/>
          </a:stretch>
        </p:blipFill>
        <p:spPr>
          <a:xfrm>
            <a:off x="4476750" y="1511300"/>
            <a:ext cx="7810500" cy="5346700"/>
          </a:xfrm>
          <a:prstGeom prst="rect">
            <a:avLst/>
          </a:prstGeom>
        </p:spPr>
      </p:pic>
      <p:sp>
        <p:nvSpPr>
          <p:cNvPr id="4" name="Espace réservé de la date 3">
            <a:extLst>
              <a:ext uri="{FF2B5EF4-FFF2-40B4-BE49-F238E27FC236}">
                <a16:creationId xmlns:a16="http://schemas.microsoft.com/office/drawing/2014/main" id="{B732BE0A-D4B5-4FE0-9115-7FD00DFFC636}"/>
              </a:ext>
            </a:extLst>
          </p:cNvPr>
          <p:cNvSpPr>
            <a:spLocks noGrp="1"/>
          </p:cNvSpPr>
          <p:nvPr>
            <p:ph type="dt" sz="half" idx="10"/>
          </p:nvPr>
        </p:nvSpPr>
        <p:spPr/>
        <p:txBody>
          <a:bodyPr/>
          <a:lstStyle/>
          <a:p>
            <a:fld id="{5F40E4A6-4D54-47BC-97F2-C3EAF269240F}" type="datetimeFigureOut">
              <a:rPr lang="fr-FR" smtClean="0"/>
              <a:t>19/05/2021</a:t>
            </a:fld>
            <a:endParaRPr lang="fr-FR"/>
          </a:p>
        </p:txBody>
      </p:sp>
      <p:sp>
        <p:nvSpPr>
          <p:cNvPr id="5" name="Espace réservé du pied de page 4">
            <a:extLst>
              <a:ext uri="{FF2B5EF4-FFF2-40B4-BE49-F238E27FC236}">
                <a16:creationId xmlns:a16="http://schemas.microsoft.com/office/drawing/2014/main" id="{DBA95EA1-C552-43C3-9B7C-F784FDF4A86C}"/>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A8F090CB-4A20-45B5-9C96-662B206FA922}"/>
              </a:ext>
            </a:extLst>
          </p:cNvPr>
          <p:cNvSpPr>
            <a:spLocks noGrp="1"/>
          </p:cNvSpPr>
          <p:nvPr>
            <p:ph type="sldNum" sz="quarter" idx="12"/>
          </p:nvPr>
        </p:nvSpPr>
        <p:spPr/>
        <p:txBody>
          <a:bodyPr/>
          <a:lstStyle/>
          <a:p>
            <a:fld id="{C2F6DB81-24EC-4A15-BE4A-AEF8F41C8517}" type="slidenum">
              <a:rPr lang="fr-FR" smtClean="0"/>
              <a:t>‹N°›</a:t>
            </a:fld>
            <a:endParaRPr lang="fr-FR"/>
          </a:p>
        </p:txBody>
      </p:sp>
      <p:sp>
        <p:nvSpPr>
          <p:cNvPr id="8" name="Titre 1">
            <a:extLst>
              <a:ext uri="{FF2B5EF4-FFF2-40B4-BE49-F238E27FC236}">
                <a16:creationId xmlns:a16="http://schemas.microsoft.com/office/drawing/2014/main" id="{742CC628-1F5D-8549-8755-09BDE167BB8A}"/>
              </a:ext>
            </a:extLst>
          </p:cNvPr>
          <p:cNvSpPr>
            <a:spLocks noGrp="1"/>
          </p:cNvSpPr>
          <p:nvPr>
            <p:ph type="title"/>
          </p:nvPr>
        </p:nvSpPr>
        <p:spPr>
          <a:xfrm>
            <a:off x="838200" y="365125"/>
            <a:ext cx="10515600" cy="1325563"/>
          </a:xfrm>
        </p:spPr>
        <p:txBody>
          <a:bodyPr/>
          <a:lstStyle/>
          <a:p>
            <a:r>
              <a:rPr lang="fr-FR"/>
              <a:t>Modifiez le style du titre</a:t>
            </a:r>
            <a:endParaRPr lang="en-US"/>
          </a:p>
        </p:txBody>
      </p:sp>
      <p:sp>
        <p:nvSpPr>
          <p:cNvPr id="9" name="ZoneTexte 8">
            <a:extLst>
              <a:ext uri="{FF2B5EF4-FFF2-40B4-BE49-F238E27FC236}">
                <a16:creationId xmlns:a16="http://schemas.microsoft.com/office/drawing/2014/main" id="{C0F8CFC6-8CF1-2448-B256-D9F8FD6D2978}"/>
              </a:ext>
            </a:extLst>
          </p:cNvPr>
          <p:cNvSpPr txBox="1"/>
          <p:nvPr userDrawn="1"/>
        </p:nvSpPr>
        <p:spPr>
          <a:xfrm>
            <a:off x="1" y="3708049"/>
            <a:ext cx="2798617" cy="2051620"/>
          </a:xfrm>
          <a:prstGeom prst="rect">
            <a:avLst/>
          </a:prstGeom>
        </p:spPr>
        <p:txBody>
          <a:bodyPr vert="horz" wrap="none" lIns="0" tIns="0" rIns="0" bIns="0" rtlCol="0" anchor="t" anchorCtr="1">
            <a:noAutofit/>
          </a:bodyPr>
          <a:lstStyle/>
          <a:p>
            <a:pPr marL="0" marR="0" indent="0" algn="l" defTabSz="1219170" rtl="0" eaLnBrk="1" fontAlgn="auto" latinLnBrk="0" hangingPunct="1">
              <a:lnSpc>
                <a:spcPct val="85000"/>
              </a:lnSpc>
              <a:spcBef>
                <a:spcPts val="0"/>
              </a:spcBef>
              <a:spcAft>
                <a:spcPts val="1600"/>
              </a:spcAft>
              <a:buClr>
                <a:schemeClr val="accent2"/>
              </a:buClr>
              <a:buSzPct val="120000"/>
              <a:buFont typeface="Arial" pitchFamily="34" charset="0"/>
              <a:buNone/>
              <a:tabLst/>
            </a:pPr>
            <a:r>
              <a:rPr kumimoji="0" lang="fr-FR" sz="17333" b="1" i="0" u="none" strike="noStrike" kern="1200" cap="none" spc="0" normalizeH="0" baseline="0" noProof="0" dirty="0">
                <a:ln>
                  <a:noFill/>
                </a:ln>
                <a:solidFill>
                  <a:schemeClr val="accent3"/>
                </a:solidFill>
                <a:effectLst/>
                <a:uLnTx/>
                <a:uFillTx/>
                <a:latin typeface="Arial" pitchFamily="34" charset="0"/>
                <a:ea typeface="+mn-ea"/>
                <a:cs typeface="Arial" pitchFamily="34" charset="0"/>
              </a:rPr>
              <a:t>4</a:t>
            </a:r>
          </a:p>
        </p:txBody>
      </p:sp>
    </p:spTree>
    <p:extLst>
      <p:ext uri="{BB962C8B-B14F-4D97-AF65-F5344CB8AC3E}">
        <p14:creationId xmlns:p14="http://schemas.microsoft.com/office/powerpoint/2010/main" val="24759945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732C1C5-C0E5-47F8-BE34-260123FADCCB}"/>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3C1C8BC3-8D2B-41CE-B499-1A70A7C10BF4}"/>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9769C631-2B25-42D0-BFD6-0DEAA7AB6583}"/>
              </a:ext>
            </a:extLst>
          </p:cNvPr>
          <p:cNvSpPr>
            <a:spLocks noGrp="1"/>
          </p:cNvSpPr>
          <p:nvPr>
            <p:ph type="dt" sz="half" idx="10"/>
          </p:nvPr>
        </p:nvSpPr>
        <p:spPr/>
        <p:txBody>
          <a:bodyPr/>
          <a:lstStyle/>
          <a:p>
            <a:fld id="{5F40E4A6-4D54-47BC-97F2-C3EAF269240F}" type="datetimeFigureOut">
              <a:rPr lang="fr-FR" smtClean="0"/>
              <a:t>19/05/2021</a:t>
            </a:fld>
            <a:endParaRPr lang="fr-FR"/>
          </a:p>
        </p:txBody>
      </p:sp>
      <p:sp>
        <p:nvSpPr>
          <p:cNvPr id="5" name="Espace réservé du pied de page 4">
            <a:extLst>
              <a:ext uri="{FF2B5EF4-FFF2-40B4-BE49-F238E27FC236}">
                <a16:creationId xmlns:a16="http://schemas.microsoft.com/office/drawing/2014/main" id="{AE09D760-33E0-4A87-BF57-867417474336}"/>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A7931CA5-9B7B-47C7-93E3-C8FE167D2050}"/>
              </a:ext>
            </a:extLst>
          </p:cNvPr>
          <p:cNvSpPr>
            <a:spLocks noGrp="1"/>
          </p:cNvSpPr>
          <p:nvPr>
            <p:ph type="sldNum" sz="quarter" idx="12"/>
          </p:nvPr>
        </p:nvSpPr>
        <p:spPr/>
        <p:txBody>
          <a:bodyPr/>
          <a:lstStyle/>
          <a:p>
            <a:fld id="{C2F6DB81-24EC-4A15-BE4A-AEF8F41C8517}" type="slidenum">
              <a:rPr lang="fr-FR" smtClean="0"/>
              <a:t>‹N°›</a:t>
            </a:fld>
            <a:endParaRPr lang="fr-FR"/>
          </a:p>
        </p:txBody>
      </p:sp>
    </p:spTree>
    <p:extLst>
      <p:ext uri="{BB962C8B-B14F-4D97-AF65-F5344CB8AC3E}">
        <p14:creationId xmlns:p14="http://schemas.microsoft.com/office/powerpoint/2010/main" val="42570236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6_Titre de section">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76E82584-C7F1-1B49-B840-42A0F7743033}"/>
              </a:ext>
            </a:extLst>
          </p:cNvPr>
          <p:cNvPicPr>
            <a:picLocks noChangeAspect="1"/>
          </p:cNvPicPr>
          <p:nvPr userDrawn="1"/>
        </p:nvPicPr>
        <p:blipFill>
          <a:blip r:embed="rId2"/>
          <a:stretch>
            <a:fillRect/>
          </a:stretch>
        </p:blipFill>
        <p:spPr>
          <a:xfrm>
            <a:off x="4476750" y="1511300"/>
            <a:ext cx="7810500" cy="5346700"/>
          </a:xfrm>
          <a:prstGeom prst="rect">
            <a:avLst/>
          </a:prstGeom>
        </p:spPr>
      </p:pic>
      <p:sp>
        <p:nvSpPr>
          <p:cNvPr id="4" name="Espace réservé de la date 3">
            <a:extLst>
              <a:ext uri="{FF2B5EF4-FFF2-40B4-BE49-F238E27FC236}">
                <a16:creationId xmlns:a16="http://schemas.microsoft.com/office/drawing/2014/main" id="{B732BE0A-D4B5-4FE0-9115-7FD00DFFC636}"/>
              </a:ext>
            </a:extLst>
          </p:cNvPr>
          <p:cNvSpPr>
            <a:spLocks noGrp="1"/>
          </p:cNvSpPr>
          <p:nvPr>
            <p:ph type="dt" sz="half" idx="10"/>
          </p:nvPr>
        </p:nvSpPr>
        <p:spPr/>
        <p:txBody>
          <a:bodyPr/>
          <a:lstStyle/>
          <a:p>
            <a:fld id="{5F40E4A6-4D54-47BC-97F2-C3EAF269240F}" type="datetimeFigureOut">
              <a:rPr lang="fr-FR" smtClean="0"/>
              <a:t>19/05/2021</a:t>
            </a:fld>
            <a:endParaRPr lang="fr-FR"/>
          </a:p>
        </p:txBody>
      </p:sp>
      <p:sp>
        <p:nvSpPr>
          <p:cNvPr id="5" name="Espace réservé du pied de page 4">
            <a:extLst>
              <a:ext uri="{FF2B5EF4-FFF2-40B4-BE49-F238E27FC236}">
                <a16:creationId xmlns:a16="http://schemas.microsoft.com/office/drawing/2014/main" id="{DBA95EA1-C552-43C3-9B7C-F784FDF4A86C}"/>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A8F090CB-4A20-45B5-9C96-662B206FA922}"/>
              </a:ext>
            </a:extLst>
          </p:cNvPr>
          <p:cNvSpPr>
            <a:spLocks noGrp="1"/>
          </p:cNvSpPr>
          <p:nvPr>
            <p:ph type="sldNum" sz="quarter" idx="12"/>
          </p:nvPr>
        </p:nvSpPr>
        <p:spPr/>
        <p:txBody>
          <a:bodyPr/>
          <a:lstStyle/>
          <a:p>
            <a:fld id="{C2F6DB81-24EC-4A15-BE4A-AEF8F41C8517}" type="slidenum">
              <a:rPr lang="fr-FR" smtClean="0"/>
              <a:t>‹N°›</a:t>
            </a:fld>
            <a:endParaRPr lang="fr-FR"/>
          </a:p>
        </p:txBody>
      </p:sp>
      <p:sp>
        <p:nvSpPr>
          <p:cNvPr id="8" name="Titre 1">
            <a:extLst>
              <a:ext uri="{FF2B5EF4-FFF2-40B4-BE49-F238E27FC236}">
                <a16:creationId xmlns:a16="http://schemas.microsoft.com/office/drawing/2014/main" id="{742CC628-1F5D-8549-8755-09BDE167BB8A}"/>
              </a:ext>
            </a:extLst>
          </p:cNvPr>
          <p:cNvSpPr>
            <a:spLocks noGrp="1"/>
          </p:cNvSpPr>
          <p:nvPr>
            <p:ph type="title"/>
          </p:nvPr>
        </p:nvSpPr>
        <p:spPr>
          <a:xfrm>
            <a:off x="838200" y="365125"/>
            <a:ext cx="10515600" cy="1325563"/>
          </a:xfrm>
        </p:spPr>
        <p:txBody>
          <a:bodyPr/>
          <a:lstStyle/>
          <a:p>
            <a:r>
              <a:rPr lang="fr-FR"/>
              <a:t>Modifiez le style du titre</a:t>
            </a:r>
            <a:endParaRPr lang="en-US"/>
          </a:p>
        </p:txBody>
      </p:sp>
      <p:sp>
        <p:nvSpPr>
          <p:cNvPr id="9" name="ZoneTexte 8">
            <a:extLst>
              <a:ext uri="{FF2B5EF4-FFF2-40B4-BE49-F238E27FC236}">
                <a16:creationId xmlns:a16="http://schemas.microsoft.com/office/drawing/2014/main" id="{C0F8CFC6-8CF1-2448-B256-D9F8FD6D2978}"/>
              </a:ext>
            </a:extLst>
          </p:cNvPr>
          <p:cNvSpPr txBox="1"/>
          <p:nvPr userDrawn="1"/>
        </p:nvSpPr>
        <p:spPr>
          <a:xfrm>
            <a:off x="1" y="3708049"/>
            <a:ext cx="2798617" cy="2051620"/>
          </a:xfrm>
          <a:prstGeom prst="rect">
            <a:avLst/>
          </a:prstGeom>
        </p:spPr>
        <p:txBody>
          <a:bodyPr vert="horz" wrap="none" lIns="0" tIns="0" rIns="0" bIns="0" rtlCol="0" anchor="t" anchorCtr="1">
            <a:noAutofit/>
          </a:bodyPr>
          <a:lstStyle/>
          <a:p>
            <a:pPr marL="0" marR="0" indent="0" algn="l" defTabSz="1219170" rtl="0" eaLnBrk="1" fontAlgn="auto" latinLnBrk="0" hangingPunct="1">
              <a:lnSpc>
                <a:spcPct val="85000"/>
              </a:lnSpc>
              <a:spcBef>
                <a:spcPts val="0"/>
              </a:spcBef>
              <a:spcAft>
                <a:spcPts val="1600"/>
              </a:spcAft>
              <a:buClr>
                <a:schemeClr val="accent2"/>
              </a:buClr>
              <a:buSzPct val="120000"/>
              <a:buFont typeface="Arial" pitchFamily="34" charset="0"/>
              <a:buNone/>
              <a:tabLst/>
            </a:pPr>
            <a:r>
              <a:rPr kumimoji="0" lang="fr-FR" sz="17333" b="1" i="0" u="none" strike="noStrike" kern="1200" cap="none" spc="0" normalizeH="0" baseline="0" noProof="0" dirty="0">
                <a:ln>
                  <a:noFill/>
                </a:ln>
                <a:solidFill>
                  <a:schemeClr val="accent3"/>
                </a:solidFill>
                <a:effectLst/>
                <a:uLnTx/>
                <a:uFillTx/>
                <a:latin typeface="Arial" pitchFamily="34" charset="0"/>
                <a:ea typeface="+mn-ea"/>
                <a:cs typeface="Arial" pitchFamily="34" charset="0"/>
              </a:rPr>
              <a:t>5</a:t>
            </a:r>
          </a:p>
        </p:txBody>
      </p:sp>
    </p:spTree>
    <p:extLst>
      <p:ext uri="{BB962C8B-B14F-4D97-AF65-F5344CB8AC3E}">
        <p14:creationId xmlns:p14="http://schemas.microsoft.com/office/powerpoint/2010/main" val="27607262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7_Titre de section">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76E82584-C7F1-1B49-B840-42A0F7743033}"/>
              </a:ext>
            </a:extLst>
          </p:cNvPr>
          <p:cNvPicPr>
            <a:picLocks noChangeAspect="1"/>
          </p:cNvPicPr>
          <p:nvPr userDrawn="1"/>
        </p:nvPicPr>
        <p:blipFill>
          <a:blip r:embed="rId2"/>
          <a:stretch>
            <a:fillRect/>
          </a:stretch>
        </p:blipFill>
        <p:spPr>
          <a:xfrm>
            <a:off x="4476750" y="1511300"/>
            <a:ext cx="7810500" cy="5346700"/>
          </a:xfrm>
          <a:prstGeom prst="rect">
            <a:avLst/>
          </a:prstGeom>
        </p:spPr>
      </p:pic>
      <p:sp>
        <p:nvSpPr>
          <p:cNvPr id="4" name="Espace réservé de la date 3">
            <a:extLst>
              <a:ext uri="{FF2B5EF4-FFF2-40B4-BE49-F238E27FC236}">
                <a16:creationId xmlns:a16="http://schemas.microsoft.com/office/drawing/2014/main" id="{B732BE0A-D4B5-4FE0-9115-7FD00DFFC636}"/>
              </a:ext>
            </a:extLst>
          </p:cNvPr>
          <p:cNvSpPr>
            <a:spLocks noGrp="1"/>
          </p:cNvSpPr>
          <p:nvPr>
            <p:ph type="dt" sz="half" idx="10"/>
          </p:nvPr>
        </p:nvSpPr>
        <p:spPr/>
        <p:txBody>
          <a:bodyPr/>
          <a:lstStyle/>
          <a:p>
            <a:fld id="{5F40E4A6-4D54-47BC-97F2-C3EAF269240F}" type="datetimeFigureOut">
              <a:rPr lang="fr-FR" smtClean="0"/>
              <a:t>19/05/2021</a:t>
            </a:fld>
            <a:endParaRPr lang="fr-FR"/>
          </a:p>
        </p:txBody>
      </p:sp>
      <p:sp>
        <p:nvSpPr>
          <p:cNvPr id="5" name="Espace réservé du pied de page 4">
            <a:extLst>
              <a:ext uri="{FF2B5EF4-FFF2-40B4-BE49-F238E27FC236}">
                <a16:creationId xmlns:a16="http://schemas.microsoft.com/office/drawing/2014/main" id="{DBA95EA1-C552-43C3-9B7C-F784FDF4A86C}"/>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A8F090CB-4A20-45B5-9C96-662B206FA922}"/>
              </a:ext>
            </a:extLst>
          </p:cNvPr>
          <p:cNvSpPr>
            <a:spLocks noGrp="1"/>
          </p:cNvSpPr>
          <p:nvPr>
            <p:ph type="sldNum" sz="quarter" idx="12"/>
          </p:nvPr>
        </p:nvSpPr>
        <p:spPr/>
        <p:txBody>
          <a:bodyPr/>
          <a:lstStyle/>
          <a:p>
            <a:fld id="{C2F6DB81-24EC-4A15-BE4A-AEF8F41C8517}" type="slidenum">
              <a:rPr lang="fr-FR" smtClean="0"/>
              <a:t>‹N°›</a:t>
            </a:fld>
            <a:endParaRPr lang="fr-FR"/>
          </a:p>
        </p:txBody>
      </p:sp>
      <p:sp>
        <p:nvSpPr>
          <p:cNvPr id="8" name="Titre 1">
            <a:extLst>
              <a:ext uri="{FF2B5EF4-FFF2-40B4-BE49-F238E27FC236}">
                <a16:creationId xmlns:a16="http://schemas.microsoft.com/office/drawing/2014/main" id="{742CC628-1F5D-8549-8755-09BDE167BB8A}"/>
              </a:ext>
            </a:extLst>
          </p:cNvPr>
          <p:cNvSpPr>
            <a:spLocks noGrp="1"/>
          </p:cNvSpPr>
          <p:nvPr>
            <p:ph type="title"/>
          </p:nvPr>
        </p:nvSpPr>
        <p:spPr>
          <a:xfrm>
            <a:off x="838200" y="365125"/>
            <a:ext cx="10515600" cy="1325563"/>
          </a:xfrm>
        </p:spPr>
        <p:txBody>
          <a:bodyPr/>
          <a:lstStyle/>
          <a:p>
            <a:r>
              <a:rPr lang="fr-FR"/>
              <a:t>Modifiez le style du titre</a:t>
            </a:r>
            <a:endParaRPr lang="en-US"/>
          </a:p>
        </p:txBody>
      </p:sp>
      <p:sp>
        <p:nvSpPr>
          <p:cNvPr id="9" name="ZoneTexte 8">
            <a:extLst>
              <a:ext uri="{FF2B5EF4-FFF2-40B4-BE49-F238E27FC236}">
                <a16:creationId xmlns:a16="http://schemas.microsoft.com/office/drawing/2014/main" id="{C0F8CFC6-8CF1-2448-B256-D9F8FD6D2978}"/>
              </a:ext>
            </a:extLst>
          </p:cNvPr>
          <p:cNvSpPr txBox="1"/>
          <p:nvPr userDrawn="1"/>
        </p:nvSpPr>
        <p:spPr>
          <a:xfrm>
            <a:off x="1" y="3708049"/>
            <a:ext cx="2798617" cy="2051620"/>
          </a:xfrm>
          <a:prstGeom prst="rect">
            <a:avLst/>
          </a:prstGeom>
        </p:spPr>
        <p:txBody>
          <a:bodyPr vert="horz" wrap="none" lIns="0" tIns="0" rIns="0" bIns="0" rtlCol="0" anchor="t" anchorCtr="1">
            <a:noAutofit/>
          </a:bodyPr>
          <a:lstStyle/>
          <a:p>
            <a:pPr marL="0" marR="0" indent="0" algn="l" defTabSz="1219170" rtl="0" eaLnBrk="1" fontAlgn="auto" latinLnBrk="0" hangingPunct="1">
              <a:lnSpc>
                <a:spcPct val="85000"/>
              </a:lnSpc>
              <a:spcBef>
                <a:spcPts val="0"/>
              </a:spcBef>
              <a:spcAft>
                <a:spcPts val="1600"/>
              </a:spcAft>
              <a:buClr>
                <a:schemeClr val="accent2"/>
              </a:buClr>
              <a:buSzPct val="120000"/>
              <a:buFont typeface="Arial" pitchFamily="34" charset="0"/>
              <a:buNone/>
              <a:tabLst/>
            </a:pPr>
            <a:r>
              <a:rPr kumimoji="0" lang="fr-FR" sz="17333" b="1" i="0" u="none" strike="noStrike" kern="1200" cap="none" spc="0" normalizeH="0" baseline="0" noProof="0" dirty="0">
                <a:ln>
                  <a:noFill/>
                </a:ln>
                <a:solidFill>
                  <a:schemeClr val="accent3"/>
                </a:solidFill>
                <a:effectLst/>
                <a:uLnTx/>
                <a:uFillTx/>
                <a:latin typeface="Arial" pitchFamily="34" charset="0"/>
                <a:ea typeface="+mn-ea"/>
                <a:cs typeface="Arial" pitchFamily="34" charset="0"/>
              </a:rPr>
              <a:t>6</a:t>
            </a:r>
          </a:p>
        </p:txBody>
      </p:sp>
    </p:spTree>
    <p:extLst>
      <p:ext uri="{BB962C8B-B14F-4D97-AF65-F5344CB8AC3E}">
        <p14:creationId xmlns:p14="http://schemas.microsoft.com/office/powerpoint/2010/main" val="28082663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8_Titre de section">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76E82584-C7F1-1B49-B840-42A0F7743033}"/>
              </a:ext>
            </a:extLst>
          </p:cNvPr>
          <p:cNvPicPr>
            <a:picLocks noChangeAspect="1"/>
          </p:cNvPicPr>
          <p:nvPr userDrawn="1"/>
        </p:nvPicPr>
        <p:blipFill>
          <a:blip r:embed="rId2"/>
          <a:stretch>
            <a:fillRect/>
          </a:stretch>
        </p:blipFill>
        <p:spPr>
          <a:xfrm>
            <a:off x="4476750" y="1511300"/>
            <a:ext cx="7810500" cy="5346700"/>
          </a:xfrm>
          <a:prstGeom prst="rect">
            <a:avLst/>
          </a:prstGeom>
        </p:spPr>
      </p:pic>
      <p:sp>
        <p:nvSpPr>
          <p:cNvPr id="4" name="Espace réservé de la date 3">
            <a:extLst>
              <a:ext uri="{FF2B5EF4-FFF2-40B4-BE49-F238E27FC236}">
                <a16:creationId xmlns:a16="http://schemas.microsoft.com/office/drawing/2014/main" id="{B732BE0A-D4B5-4FE0-9115-7FD00DFFC636}"/>
              </a:ext>
            </a:extLst>
          </p:cNvPr>
          <p:cNvSpPr>
            <a:spLocks noGrp="1"/>
          </p:cNvSpPr>
          <p:nvPr>
            <p:ph type="dt" sz="half" idx="10"/>
          </p:nvPr>
        </p:nvSpPr>
        <p:spPr/>
        <p:txBody>
          <a:bodyPr/>
          <a:lstStyle/>
          <a:p>
            <a:fld id="{5F40E4A6-4D54-47BC-97F2-C3EAF269240F}" type="datetimeFigureOut">
              <a:rPr lang="fr-FR" smtClean="0"/>
              <a:t>19/05/2021</a:t>
            </a:fld>
            <a:endParaRPr lang="fr-FR"/>
          </a:p>
        </p:txBody>
      </p:sp>
      <p:sp>
        <p:nvSpPr>
          <p:cNvPr id="5" name="Espace réservé du pied de page 4">
            <a:extLst>
              <a:ext uri="{FF2B5EF4-FFF2-40B4-BE49-F238E27FC236}">
                <a16:creationId xmlns:a16="http://schemas.microsoft.com/office/drawing/2014/main" id="{DBA95EA1-C552-43C3-9B7C-F784FDF4A86C}"/>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A8F090CB-4A20-45B5-9C96-662B206FA922}"/>
              </a:ext>
            </a:extLst>
          </p:cNvPr>
          <p:cNvSpPr>
            <a:spLocks noGrp="1"/>
          </p:cNvSpPr>
          <p:nvPr>
            <p:ph type="sldNum" sz="quarter" idx="12"/>
          </p:nvPr>
        </p:nvSpPr>
        <p:spPr/>
        <p:txBody>
          <a:bodyPr/>
          <a:lstStyle/>
          <a:p>
            <a:fld id="{C2F6DB81-24EC-4A15-BE4A-AEF8F41C8517}" type="slidenum">
              <a:rPr lang="fr-FR" smtClean="0"/>
              <a:t>‹N°›</a:t>
            </a:fld>
            <a:endParaRPr lang="fr-FR"/>
          </a:p>
        </p:txBody>
      </p:sp>
      <p:sp>
        <p:nvSpPr>
          <p:cNvPr id="8" name="Titre 1">
            <a:extLst>
              <a:ext uri="{FF2B5EF4-FFF2-40B4-BE49-F238E27FC236}">
                <a16:creationId xmlns:a16="http://schemas.microsoft.com/office/drawing/2014/main" id="{742CC628-1F5D-8549-8755-09BDE167BB8A}"/>
              </a:ext>
            </a:extLst>
          </p:cNvPr>
          <p:cNvSpPr>
            <a:spLocks noGrp="1"/>
          </p:cNvSpPr>
          <p:nvPr>
            <p:ph type="title"/>
          </p:nvPr>
        </p:nvSpPr>
        <p:spPr>
          <a:xfrm>
            <a:off x="838200" y="365125"/>
            <a:ext cx="10515600" cy="1325563"/>
          </a:xfrm>
        </p:spPr>
        <p:txBody>
          <a:bodyPr/>
          <a:lstStyle/>
          <a:p>
            <a:r>
              <a:rPr lang="fr-FR"/>
              <a:t>Modifiez le style du titre</a:t>
            </a:r>
            <a:endParaRPr lang="en-US"/>
          </a:p>
        </p:txBody>
      </p:sp>
      <p:sp>
        <p:nvSpPr>
          <p:cNvPr id="9" name="ZoneTexte 8">
            <a:extLst>
              <a:ext uri="{FF2B5EF4-FFF2-40B4-BE49-F238E27FC236}">
                <a16:creationId xmlns:a16="http://schemas.microsoft.com/office/drawing/2014/main" id="{C0F8CFC6-8CF1-2448-B256-D9F8FD6D2978}"/>
              </a:ext>
            </a:extLst>
          </p:cNvPr>
          <p:cNvSpPr txBox="1"/>
          <p:nvPr userDrawn="1"/>
        </p:nvSpPr>
        <p:spPr>
          <a:xfrm>
            <a:off x="1" y="3708049"/>
            <a:ext cx="2798617" cy="2051620"/>
          </a:xfrm>
          <a:prstGeom prst="rect">
            <a:avLst/>
          </a:prstGeom>
        </p:spPr>
        <p:txBody>
          <a:bodyPr vert="horz" wrap="none" lIns="0" tIns="0" rIns="0" bIns="0" rtlCol="0" anchor="t" anchorCtr="1">
            <a:noAutofit/>
          </a:bodyPr>
          <a:lstStyle/>
          <a:p>
            <a:pPr marL="0" marR="0" indent="0" algn="l" defTabSz="1219170" rtl="0" eaLnBrk="1" fontAlgn="auto" latinLnBrk="0" hangingPunct="1">
              <a:lnSpc>
                <a:spcPct val="85000"/>
              </a:lnSpc>
              <a:spcBef>
                <a:spcPts val="0"/>
              </a:spcBef>
              <a:spcAft>
                <a:spcPts val="1600"/>
              </a:spcAft>
              <a:buClr>
                <a:schemeClr val="accent2"/>
              </a:buClr>
              <a:buSzPct val="120000"/>
              <a:buFont typeface="Arial" pitchFamily="34" charset="0"/>
              <a:buNone/>
              <a:tabLst/>
            </a:pPr>
            <a:r>
              <a:rPr kumimoji="0" lang="fr-FR" sz="17333" b="1" i="0" u="none" strike="noStrike" kern="1200" cap="none" spc="0" normalizeH="0" baseline="0" noProof="0" dirty="0">
                <a:ln>
                  <a:noFill/>
                </a:ln>
                <a:solidFill>
                  <a:schemeClr val="accent3"/>
                </a:solidFill>
                <a:effectLst/>
                <a:uLnTx/>
                <a:uFillTx/>
                <a:latin typeface="Arial" pitchFamily="34" charset="0"/>
                <a:ea typeface="+mn-ea"/>
                <a:cs typeface="Arial" pitchFamily="34" charset="0"/>
              </a:rPr>
              <a:t>7</a:t>
            </a:r>
          </a:p>
        </p:txBody>
      </p:sp>
    </p:spTree>
    <p:extLst>
      <p:ext uri="{BB962C8B-B14F-4D97-AF65-F5344CB8AC3E}">
        <p14:creationId xmlns:p14="http://schemas.microsoft.com/office/powerpoint/2010/main" val="291420653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9_Titre de section">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76E82584-C7F1-1B49-B840-42A0F7743033}"/>
              </a:ext>
            </a:extLst>
          </p:cNvPr>
          <p:cNvPicPr>
            <a:picLocks noChangeAspect="1"/>
          </p:cNvPicPr>
          <p:nvPr userDrawn="1"/>
        </p:nvPicPr>
        <p:blipFill>
          <a:blip r:embed="rId2"/>
          <a:stretch>
            <a:fillRect/>
          </a:stretch>
        </p:blipFill>
        <p:spPr>
          <a:xfrm>
            <a:off x="4476750" y="1511300"/>
            <a:ext cx="7810500" cy="5346700"/>
          </a:xfrm>
          <a:prstGeom prst="rect">
            <a:avLst/>
          </a:prstGeom>
        </p:spPr>
      </p:pic>
      <p:sp>
        <p:nvSpPr>
          <p:cNvPr id="4" name="Espace réservé de la date 3">
            <a:extLst>
              <a:ext uri="{FF2B5EF4-FFF2-40B4-BE49-F238E27FC236}">
                <a16:creationId xmlns:a16="http://schemas.microsoft.com/office/drawing/2014/main" id="{B732BE0A-D4B5-4FE0-9115-7FD00DFFC636}"/>
              </a:ext>
            </a:extLst>
          </p:cNvPr>
          <p:cNvSpPr>
            <a:spLocks noGrp="1"/>
          </p:cNvSpPr>
          <p:nvPr>
            <p:ph type="dt" sz="half" idx="10"/>
          </p:nvPr>
        </p:nvSpPr>
        <p:spPr/>
        <p:txBody>
          <a:bodyPr/>
          <a:lstStyle/>
          <a:p>
            <a:fld id="{5F40E4A6-4D54-47BC-97F2-C3EAF269240F}" type="datetimeFigureOut">
              <a:rPr lang="fr-FR" smtClean="0"/>
              <a:t>19/05/2021</a:t>
            </a:fld>
            <a:endParaRPr lang="fr-FR"/>
          </a:p>
        </p:txBody>
      </p:sp>
      <p:sp>
        <p:nvSpPr>
          <p:cNvPr id="5" name="Espace réservé du pied de page 4">
            <a:extLst>
              <a:ext uri="{FF2B5EF4-FFF2-40B4-BE49-F238E27FC236}">
                <a16:creationId xmlns:a16="http://schemas.microsoft.com/office/drawing/2014/main" id="{DBA95EA1-C552-43C3-9B7C-F784FDF4A86C}"/>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A8F090CB-4A20-45B5-9C96-662B206FA922}"/>
              </a:ext>
            </a:extLst>
          </p:cNvPr>
          <p:cNvSpPr>
            <a:spLocks noGrp="1"/>
          </p:cNvSpPr>
          <p:nvPr>
            <p:ph type="sldNum" sz="quarter" idx="12"/>
          </p:nvPr>
        </p:nvSpPr>
        <p:spPr/>
        <p:txBody>
          <a:bodyPr/>
          <a:lstStyle/>
          <a:p>
            <a:fld id="{C2F6DB81-24EC-4A15-BE4A-AEF8F41C8517}" type="slidenum">
              <a:rPr lang="fr-FR" smtClean="0"/>
              <a:t>‹N°›</a:t>
            </a:fld>
            <a:endParaRPr lang="fr-FR"/>
          </a:p>
        </p:txBody>
      </p:sp>
      <p:sp>
        <p:nvSpPr>
          <p:cNvPr id="8" name="Titre 1">
            <a:extLst>
              <a:ext uri="{FF2B5EF4-FFF2-40B4-BE49-F238E27FC236}">
                <a16:creationId xmlns:a16="http://schemas.microsoft.com/office/drawing/2014/main" id="{742CC628-1F5D-8549-8755-09BDE167BB8A}"/>
              </a:ext>
            </a:extLst>
          </p:cNvPr>
          <p:cNvSpPr>
            <a:spLocks noGrp="1"/>
          </p:cNvSpPr>
          <p:nvPr>
            <p:ph type="title"/>
          </p:nvPr>
        </p:nvSpPr>
        <p:spPr>
          <a:xfrm>
            <a:off x="838200" y="365125"/>
            <a:ext cx="10515600" cy="1325563"/>
          </a:xfrm>
        </p:spPr>
        <p:txBody>
          <a:bodyPr/>
          <a:lstStyle/>
          <a:p>
            <a:r>
              <a:rPr lang="fr-FR"/>
              <a:t>Modifiez le style du titre</a:t>
            </a:r>
            <a:endParaRPr lang="en-US"/>
          </a:p>
        </p:txBody>
      </p:sp>
      <p:sp>
        <p:nvSpPr>
          <p:cNvPr id="9" name="ZoneTexte 8">
            <a:extLst>
              <a:ext uri="{FF2B5EF4-FFF2-40B4-BE49-F238E27FC236}">
                <a16:creationId xmlns:a16="http://schemas.microsoft.com/office/drawing/2014/main" id="{C0F8CFC6-8CF1-2448-B256-D9F8FD6D2978}"/>
              </a:ext>
            </a:extLst>
          </p:cNvPr>
          <p:cNvSpPr txBox="1"/>
          <p:nvPr userDrawn="1"/>
        </p:nvSpPr>
        <p:spPr>
          <a:xfrm>
            <a:off x="1" y="3708049"/>
            <a:ext cx="2798617" cy="2051620"/>
          </a:xfrm>
          <a:prstGeom prst="rect">
            <a:avLst/>
          </a:prstGeom>
        </p:spPr>
        <p:txBody>
          <a:bodyPr vert="horz" wrap="none" lIns="0" tIns="0" rIns="0" bIns="0" rtlCol="0" anchor="t" anchorCtr="1">
            <a:noAutofit/>
          </a:bodyPr>
          <a:lstStyle/>
          <a:p>
            <a:pPr marL="0" marR="0" indent="0" algn="l" defTabSz="1219170" rtl="0" eaLnBrk="1" fontAlgn="auto" latinLnBrk="0" hangingPunct="1">
              <a:lnSpc>
                <a:spcPct val="85000"/>
              </a:lnSpc>
              <a:spcBef>
                <a:spcPts val="0"/>
              </a:spcBef>
              <a:spcAft>
                <a:spcPts val="1600"/>
              </a:spcAft>
              <a:buClr>
                <a:schemeClr val="accent2"/>
              </a:buClr>
              <a:buSzPct val="120000"/>
              <a:buFont typeface="Arial" pitchFamily="34" charset="0"/>
              <a:buNone/>
              <a:tabLst/>
            </a:pPr>
            <a:r>
              <a:rPr kumimoji="0" lang="fr-FR" sz="17333" b="1" i="0" u="none" strike="noStrike" kern="1200" cap="none" spc="0" normalizeH="0" baseline="0" noProof="0" dirty="0">
                <a:ln>
                  <a:noFill/>
                </a:ln>
                <a:solidFill>
                  <a:schemeClr val="accent3"/>
                </a:solidFill>
                <a:effectLst/>
                <a:uLnTx/>
                <a:uFillTx/>
                <a:latin typeface="Arial" pitchFamily="34" charset="0"/>
                <a:ea typeface="+mn-ea"/>
                <a:cs typeface="Arial" pitchFamily="34" charset="0"/>
              </a:rPr>
              <a:t>8</a:t>
            </a:r>
          </a:p>
        </p:txBody>
      </p:sp>
    </p:spTree>
    <p:extLst>
      <p:ext uri="{BB962C8B-B14F-4D97-AF65-F5344CB8AC3E}">
        <p14:creationId xmlns:p14="http://schemas.microsoft.com/office/powerpoint/2010/main" val="7177654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AndTx">
  <p:cSld name="Titre. Contenu et text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64D6B85-F482-4266-9BDF-D6AA1BD4291E}"/>
              </a:ext>
            </a:extLst>
          </p:cNvPr>
          <p:cNvSpPr>
            <a:spLocks noGrp="1"/>
          </p:cNvSpPr>
          <p:nvPr>
            <p:ph type="title"/>
          </p:nvPr>
        </p:nvSpPr>
        <p:spPr>
          <a:xfrm>
            <a:off x="776818" y="333375"/>
            <a:ext cx="8775700" cy="719138"/>
          </a:xfrm>
        </p:spPr>
        <p:txBody>
          <a:bodyPr/>
          <a:lstStyle/>
          <a:p>
            <a:r>
              <a:rPr lang="fr-FR"/>
              <a:t>Modifiez le style du titre</a:t>
            </a:r>
            <a:endParaRPr lang="en-US"/>
          </a:p>
        </p:txBody>
      </p:sp>
      <p:sp>
        <p:nvSpPr>
          <p:cNvPr id="3" name="Espace réservé du contenu 2">
            <a:extLst>
              <a:ext uri="{FF2B5EF4-FFF2-40B4-BE49-F238E27FC236}">
                <a16:creationId xmlns:a16="http://schemas.microsoft.com/office/drawing/2014/main" id="{46C349F4-F42F-40D4-850C-9B362BFAF8B0}"/>
              </a:ext>
            </a:extLst>
          </p:cNvPr>
          <p:cNvSpPr>
            <a:spLocks noGrp="1"/>
          </p:cNvSpPr>
          <p:nvPr>
            <p:ph sz="half" idx="1"/>
          </p:nvPr>
        </p:nvSpPr>
        <p:spPr>
          <a:xfrm>
            <a:off x="776818" y="1484314"/>
            <a:ext cx="5217583" cy="4752975"/>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u texte 3">
            <a:extLst>
              <a:ext uri="{FF2B5EF4-FFF2-40B4-BE49-F238E27FC236}">
                <a16:creationId xmlns:a16="http://schemas.microsoft.com/office/drawing/2014/main" id="{4088BEA2-F660-4905-B446-731D1542008A}"/>
              </a:ext>
            </a:extLst>
          </p:cNvPr>
          <p:cNvSpPr>
            <a:spLocks noGrp="1"/>
          </p:cNvSpPr>
          <p:nvPr>
            <p:ph type="body" sz="half" idx="2"/>
          </p:nvPr>
        </p:nvSpPr>
        <p:spPr>
          <a:xfrm>
            <a:off x="6197600" y="1484314"/>
            <a:ext cx="5217584" cy="4752975"/>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5" name="Espace réservé du pied de page 4">
            <a:extLst>
              <a:ext uri="{FF2B5EF4-FFF2-40B4-BE49-F238E27FC236}">
                <a16:creationId xmlns:a16="http://schemas.microsoft.com/office/drawing/2014/main" id="{40232A47-59A5-4857-B34B-DA57B46C13FA}"/>
              </a:ext>
            </a:extLst>
          </p:cNvPr>
          <p:cNvSpPr>
            <a:spLocks noGrp="1"/>
          </p:cNvSpPr>
          <p:nvPr>
            <p:ph type="ftr" sz="quarter" idx="10"/>
          </p:nvPr>
        </p:nvSpPr>
        <p:spPr>
          <a:xfrm>
            <a:off x="776818" y="6381750"/>
            <a:ext cx="10638367" cy="287338"/>
          </a:xfrm>
        </p:spPr>
        <p:txBody>
          <a:bodyPr/>
          <a:lstStyle>
            <a:lvl1pPr>
              <a:defRPr/>
            </a:lvl1pPr>
          </a:lstStyle>
          <a:p>
            <a:r>
              <a:rPr lang="de-DE" altLang="en-US"/>
              <a:t>© M. Imhoff, 2008</a:t>
            </a:r>
          </a:p>
        </p:txBody>
      </p:sp>
      <p:sp>
        <p:nvSpPr>
          <p:cNvPr id="6" name="Espace réservé du numéro de diapositive 5">
            <a:extLst>
              <a:ext uri="{FF2B5EF4-FFF2-40B4-BE49-F238E27FC236}">
                <a16:creationId xmlns:a16="http://schemas.microsoft.com/office/drawing/2014/main" id="{57E57C27-6F0B-4FE0-884D-7CDA1D30EC29}"/>
              </a:ext>
            </a:extLst>
          </p:cNvPr>
          <p:cNvSpPr>
            <a:spLocks noGrp="1"/>
          </p:cNvSpPr>
          <p:nvPr>
            <p:ph type="sldNum" sz="quarter" idx="11"/>
          </p:nvPr>
        </p:nvSpPr>
        <p:spPr>
          <a:xfrm>
            <a:off x="0" y="6381750"/>
            <a:ext cx="601133" cy="287338"/>
          </a:xfrm>
        </p:spPr>
        <p:txBody>
          <a:bodyPr/>
          <a:lstStyle>
            <a:lvl1pPr>
              <a:defRPr/>
            </a:lvl1pPr>
          </a:lstStyle>
          <a:p>
            <a:fld id="{7E609233-058B-4C42-A7A2-225825DB0A10}" type="slidenum">
              <a:rPr lang="de-DE" altLang="en-US"/>
              <a:pPr/>
              <a:t>‹N°›</a:t>
            </a:fld>
            <a:endParaRPr lang="de-DE" altLang="en-US">
              <a:cs typeface="Arial" panose="020B0604020202020204" pitchFamily="34" charset="0"/>
            </a:endParaRPr>
          </a:p>
        </p:txBody>
      </p:sp>
    </p:spTree>
    <p:extLst>
      <p:ext uri="{BB962C8B-B14F-4D97-AF65-F5344CB8AC3E}">
        <p14:creationId xmlns:p14="http://schemas.microsoft.com/office/powerpoint/2010/main" val="186138301"/>
      </p:ext>
    </p:extLst>
  </p:cSld>
  <p:clrMapOvr>
    <a:masterClrMapping/>
  </p:clrMapOvr>
  <p:transition>
    <p:zoom/>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xAndObj">
  <p:cSld name="Titre. Text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10FA214-5226-4C11-9130-6BF3D4E84BB7}"/>
              </a:ext>
            </a:extLst>
          </p:cNvPr>
          <p:cNvSpPr>
            <a:spLocks noGrp="1"/>
          </p:cNvSpPr>
          <p:nvPr>
            <p:ph type="title"/>
          </p:nvPr>
        </p:nvSpPr>
        <p:spPr>
          <a:xfrm>
            <a:off x="776818" y="333375"/>
            <a:ext cx="8775700" cy="719138"/>
          </a:xfrm>
        </p:spPr>
        <p:txBody>
          <a:bodyPr/>
          <a:lstStyle/>
          <a:p>
            <a:r>
              <a:rPr lang="fr-FR"/>
              <a:t>Modifiez le style du titre</a:t>
            </a:r>
            <a:endParaRPr lang="en-US"/>
          </a:p>
        </p:txBody>
      </p:sp>
      <p:sp>
        <p:nvSpPr>
          <p:cNvPr id="3" name="Espace réservé du texte 2">
            <a:extLst>
              <a:ext uri="{FF2B5EF4-FFF2-40B4-BE49-F238E27FC236}">
                <a16:creationId xmlns:a16="http://schemas.microsoft.com/office/drawing/2014/main" id="{A185ABFB-308C-4703-8B74-1334ABFF66E3}"/>
              </a:ext>
            </a:extLst>
          </p:cNvPr>
          <p:cNvSpPr>
            <a:spLocks noGrp="1"/>
          </p:cNvSpPr>
          <p:nvPr>
            <p:ph type="body" sz="half" idx="1"/>
          </p:nvPr>
        </p:nvSpPr>
        <p:spPr>
          <a:xfrm>
            <a:off x="776818" y="1484314"/>
            <a:ext cx="5217583" cy="4752975"/>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u contenu 3">
            <a:extLst>
              <a:ext uri="{FF2B5EF4-FFF2-40B4-BE49-F238E27FC236}">
                <a16:creationId xmlns:a16="http://schemas.microsoft.com/office/drawing/2014/main" id="{D043684D-D52C-4EBA-A057-37DC8EB03CC6}"/>
              </a:ext>
            </a:extLst>
          </p:cNvPr>
          <p:cNvSpPr>
            <a:spLocks noGrp="1"/>
          </p:cNvSpPr>
          <p:nvPr>
            <p:ph sz="half" idx="2"/>
          </p:nvPr>
        </p:nvSpPr>
        <p:spPr>
          <a:xfrm>
            <a:off x="6197600" y="1484314"/>
            <a:ext cx="5217584" cy="4752975"/>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5" name="Espace réservé du pied de page 4">
            <a:extLst>
              <a:ext uri="{FF2B5EF4-FFF2-40B4-BE49-F238E27FC236}">
                <a16:creationId xmlns:a16="http://schemas.microsoft.com/office/drawing/2014/main" id="{78E19F2F-89B8-4106-95D2-4B35CBF4E9FD}"/>
              </a:ext>
            </a:extLst>
          </p:cNvPr>
          <p:cNvSpPr>
            <a:spLocks noGrp="1"/>
          </p:cNvSpPr>
          <p:nvPr>
            <p:ph type="ftr" sz="quarter" idx="10"/>
          </p:nvPr>
        </p:nvSpPr>
        <p:spPr>
          <a:xfrm>
            <a:off x="776818" y="6381750"/>
            <a:ext cx="10638367" cy="287338"/>
          </a:xfrm>
        </p:spPr>
        <p:txBody>
          <a:bodyPr/>
          <a:lstStyle>
            <a:lvl1pPr>
              <a:defRPr/>
            </a:lvl1pPr>
          </a:lstStyle>
          <a:p>
            <a:r>
              <a:rPr lang="de-DE" altLang="en-US"/>
              <a:t>© M. Imhoff, 2008</a:t>
            </a:r>
          </a:p>
        </p:txBody>
      </p:sp>
      <p:sp>
        <p:nvSpPr>
          <p:cNvPr id="6" name="Espace réservé du numéro de diapositive 5">
            <a:extLst>
              <a:ext uri="{FF2B5EF4-FFF2-40B4-BE49-F238E27FC236}">
                <a16:creationId xmlns:a16="http://schemas.microsoft.com/office/drawing/2014/main" id="{863F7A36-D87C-49BF-8049-D9559C118A85}"/>
              </a:ext>
            </a:extLst>
          </p:cNvPr>
          <p:cNvSpPr>
            <a:spLocks noGrp="1"/>
          </p:cNvSpPr>
          <p:nvPr>
            <p:ph type="sldNum" sz="quarter" idx="11"/>
          </p:nvPr>
        </p:nvSpPr>
        <p:spPr>
          <a:xfrm>
            <a:off x="0" y="6381750"/>
            <a:ext cx="601133" cy="287338"/>
          </a:xfrm>
        </p:spPr>
        <p:txBody>
          <a:bodyPr/>
          <a:lstStyle>
            <a:lvl1pPr>
              <a:defRPr/>
            </a:lvl1pPr>
          </a:lstStyle>
          <a:p>
            <a:fld id="{84975969-1AD2-45C8-A946-DF979C69CD95}" type="slidenum">
              <a:rPr lang="de-DE" altLang="en-US"/>
              <a:pPr/>
              <a:t>‹N°›</a:t>
            </a:fld>
            <a:endParaRPr lang="de-DE" altLang="en-US">
              <a:cs typeface="Arial" panose="020B0604020202020204" pitchFamily="34" charset="0"/>
            </a:endParaRPr>
          </a:p>
        </p:txBody>
      </p:sp>
    </p:spTree>
    <p:extLst>
      <p:ext uri="{BB962C8B-B14F-4D97-AF65-F5344CB8AC3E}">
        <p14:creationId xmlns:p14="http://schemas.microsoft.com/office/powerpoint/2010/main" val="1736990417"/>
      </p:ext>
    </p:extLst>
  </p:cSld>
  <p:clrMapOvr>
    <a:masterClrMapping/>
  </p:clrMapOvr>
  <p:transition>
    <p:zoom/>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5/19/2021</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extLst>
      <p:ext uri="{BB962C8B-B14F-4D97-AF65-F5344CB8AC3E}">
        <p14:creationId xmlns:p14="http://schemas.microsoft.com/office/powerpoint/2010/main" val="329072662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000" b="0" i="0">
                <a:solidFill>
                  <a:srgbClr val="0958A8"/>
                </a:solidFill>
                <a:latin typeface="Tahoma"/>
                <a:cs typeface="Tahoma"/>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5/19/2021</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extLst>
      <p:ext uri="{BB962C8B-B14F-4D97-AF65-F5344CB8AC3E}">
        <p14:creationId xmlns:p14="http://schemas.microsoft.com/office/powerpoint/2010/main" val="30532217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A5F7D9B-9A7E-4EEE-897D-E9A0DEDEEF7F}"/>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1C5DED7B-EBD3-44F3-AC27-6B03167F4AC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B732BE0A-D4B5-4FE0-9115-7FD00DFFC636}"/>
              </a:ext>
            </a:extLst>
          </p:cNvPr>
          <p:cNvSpPr>
            <a:spLocks noGrp="1"/>
          </p:cNvSpPr>
          <p:nvPr>
            <p:ph type="dt" sz="half" idx="10"/>
          </p:nvPr>
        </p:nvSpPr>
        <p:spPr/>
        <p:txBody>
          <a:bodyPr/>
          <a:lstStyle/>
          <a:p>
            <a:fld id="{5F40E4A6-4D54-47BC-97F2-C3EAF269240F}" type="datetimeFigureOut">
              <a:rPr lang="fr-FR" smtClean="0"/>
              <a:t>19/05/2021</a:t>
            </a:fld>
            <a:endParaRPr lang="fr-FR"/>
          </a:p>
        </p:txBody>
      </p:sp>
      <p:sp>
        <p:nvSpPr>
          <p:cNvPr id="5" name="Espace réservé du pied de page 4">
            <a:extLst>
              <a:ext uri="{FF2B5EF4-FFF2-40B4-BE49-F238E27FC236}">
                <a16:creationId xmlns:a16="http://schemas.microsoft.com/office/drawing/2014/main" id="{DBA95EA1-C552-43C3-9B7C-F784FDF4A86C}"/>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A8F090CB-4A20-45B5-9C96-662B206FA922}"/>
              </a:ext>
            </a:extLst>
          </p:cNvPr>
          <p:cNvSpPr>
            <a:spLocks noGrp="1"/>
          </p:cNvSpPr>
          <p:nvPr>
            <p:ph type="sldNum" sz="quarter" idx="12"/>
          </p:nvPr>
        </p:nvSpPr>
        <p:spPr/>
        <p:txBody>
          <a:bodyPr/>
          <a:lstStyle/>
          <a:p>
            <a:fld id="{C2F6DB81-24EC-4A15-BE4A-AEF8F41C8517}" type="slidenum">
              <a:rPr lang="fr-FR" smtClean="0"/>
              <a:t>‹N°›</a:t>
            </a:fld>
            <a:endParaRPr lang="fr-FR"/>
          </a:p>
        </p:txBody>
      </p:sp>
    </p:spTree>
    <p:extLst>
      <p:ext uri="{BB962C8B-B14F-4D97-AF65-F5344CB8AC3E}">
        <p14:creationId xmlns:p14="http://schemas.microsoft.com/office/powerpoint/2010/main" val="4448132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1_Titre de section">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76E82584-C7F1-1B49-B840-42A0F7743033}"/>
              </a:ext>
            </a:extLst>
          </p:cNvPr>
          <p:cNvPicPr>
            <a:picLocks noChangeAspect="1"/>
          </p:cNvPicPr>
          <p:nvPr userDrawn="1"/>
        </p:nvPicPr>
        <p:blipFill>
          <a:blip r:embed="rId2"/>
          <a:stretch>
            <a:fillRect/>
          </a:stretch>
        </p:blipFill>
        <p:spPr>
          <a:xfrm>
            <a:off x="4476750" y="1511300"/>
            <a:ext cx="7810500" cy="5346700"/>
          </a:xfrm>
          <a:prstGeom prst="rect">
            <a:avLst/>
          </a:prstGeom>
        </p:spPr>
      </p:pic>
      <p:sp>
        <p:nvSpPr>
          <p:cNvPr id="2" name="Titre 1">
            <a:extLst>
              <a:ext uri="{FF2B5EF4-FFF2-40B4-BE49-F238E27FC236}">
                <a16:creationId xmlns:a16="http://schemas.microsoft.com/office/drawing/2014/main" id="{BA5F7D9B-9A7E-4EEE-897D-E9A0DEDEEF7F}"/>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1C5DED7B-EBD3-44F3-AC27-6B03167F4AC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B732BE0A-D4B5-4FE0-9115-7FD00DFFC636}"/>
              </a:ext>
            </a:extLst>
          </p:cNvPr>
          <p:cNvSpPr>
            <a:spLocks noGrp="1"/>
          </p:cNvSpPr>
          <p:nvPr>
            <p:ph type="dt" sz="half" idx="10"/>
          </p:nvPr>
        </p:nvSpPr>
        <p:spPr/>
        <p:txBody>
          <a:bodyPr/>
          <a:lstStyle/>
          <a:p>
            <a:fld id="{5F40E4A6-4D54-47BC-97F2-C3EAF269240F}" type="datetimeFigureOut">
              <a:rPr lang="fr-FR" smtClean="0"/>
              <a:t>19/05/2021</a:t>
            </a:fld>
            <a:endParaRPr lang="fr-FR"/>
          </a:p>
        </p:txBody>
      </p:sp>
      <p:sp>
        <p:nvSpPr>
          <p:cNvPr id="5" name="Espace réservé du pied de page 4">
            <a:extLst>
              <a:ext uri="{FF2B5EF4-FFF2-40B4-BE49-F238E27FC236}">
                <a16:creationId xmlns:a16="http://schemas.microsoft.com/office/drawing/2014/main" id="{DBA95EA1-C552-43C3-9B7C-F784FDF4A86C}"/>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A8F090CB-4A20-45B5-9C96-662B206FA922}"/>
              </a:ext>
            </a:extLst>
          </p:cNvPr>
          <p:cNvSpPr>
            <a:spLocks noGrp="1"/>
          </p:cNvSpPr>
          <p:nvPr>
            <p:ph type="sldNum" sz="quarter" idx="12"/>
          </p:nvPr>
        </p:nvSpPr>
        <p:spPr/>
        <p:txBody>
          <a:bodyPr/>
          <a:lstStyle/>
          <a:p>
            <a:fld id="{C2F6DB81-24EC-4A15-BE4A-AEF8F41C8517}" type="slidenum">
              <a:rPr lang="fr-FR" smtClean="0"/>
              <a:t>‹N°›</a:t>
            </a:fld>
            <a:endParaRPr lang="fr-FR"/>
          </a:p>
        </p:txBody>
      </p:sp>
    </p:spTree>
    <p:extLst>
      <p:ext uri="{BB962C8B-B14F-4D97-AF65-F5344CB8AC3E}">
        <p14:creationId xmlns:p14="http://schemas.microsoft.com/office/powerpoint/2010/main" val="16686311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726C10C-267D-40A0-BC73-85C428177950}"/>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D19F52F9-460A-4054-AF7A-47B4A79548E2}"/>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27D81DE4-956C-4037-8EB0-5CF85F28C697}"/>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0F95F228-A0C3-4778-9E19-42AD569E9026}"/>
              </a:ext>
            </a:extLst>
          </p:cNvPr>
          <p:cNvSpPr>
            <a:spLocks noGrp="1"/>
          </p:cNvSpPr>
          <p:nvPr>
            <p:ph type="dt" sz="half" idx="10"/>
          </p:nvPr>
        </p:nvSpPr>
        <p:spPr/>
        <p:txBody>
          <a:bodyPr/>
          <a:lstStyle/>
          <a:p>
            <a:fld id="{5F40E4A6-4D54-47BC-97F2-C3EAF269240F}" type="datetimeFigureOut">
              <a:rPr lang="fr-FR" smtClean="0"/>
              <a:t>19/05/2021</a:t>
            </a:fld>
            <a:endParaRPr lang="fr-FR"/>
          </a:p>
        </p:txBody>
      </p:sp>
      <p:sp>
        <p:nvSpPr>
          <p:cNvPr id="6" name="Espace réservé du pied de page 5">
            <a:extLst>
              <a:ext uri="{FF2B5EF4-FFF2-40B4-BE49-F238E27FC236}">
                <a16:creationId xmlns:a16="http://schemas.microsoft.com/office/drawing/2014/main" id="{407A4B78-9CDC-40AF-A06E-1EC5D5FC16C0}"/>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EDA8D0A0-FF99-403B-BE04-9AC3EAE1337B}"/>
              </a:ext>
            </a:extLst>
          </p:cNvPr>
          <p:cNvSpPr>
            <a:spLocks noGrp="1"/>
          </p:cNvSpPr>
          <p:nvPr>
            <p:ph type="sldNum" sz="quarter" idx="12"/>
          </p:nvPr>
        </p:nvSpPr>
        <p:spPr/>
        <p:txBody>
          <a:bodyPr/>
          <a:lstStyle/>
          <a:p>
            <a:fld id="{C2F6DB81-24EC-4A15-BE4A-AEF8F41C8517}" type="slidenum">
              <a:rPr lang="fr-FR" smtClean="0"/>
              <a:t>‹N°›</a:t>
            </a:fld>
            <a:endParaRPr lang="fr-FR"/>
          </a:p>
        </p:txBody>
      </p:sp>
    </p:spTree>
    <p:extLst>
      <p:ext uri="{BB962C8B-B14F-4D97-AF65-F5344CB8AC3E}">
        <p14:creationId xmlns:p14="http://schemas.microsoft.com/office/powerpoint/2010/main" val="21741817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C7C3238-7A79-4B06-A4B4-827BAD19F2B8}"/>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74F94264-3A76-4CAD-8CCF-EFBDFB3F3EC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3720F5D6-7E1B-4121-ABE6-B24FC9A389E1}"/>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891425C6-0798-41C3-8D02-62A9601CE58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A7C5ACAB-98E1-4DEC-8EA3-F55E08CA35E7}"/>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106FF050-578D-440B-9EAA-121D21B5D610}"/>
              </a:ext>
            </a:extLst>
          </p:cNvPr>
          <p:cNvSpPr>
            <a:spLocks noGrp="1"/>
          </p:cNvSpPr>
          <p:nvPr>
            <p:ph type="dt" sz="half" idx="10"/>
          </p:nvPr>
        </p:nvSpPr>
        <p:spPr/>
        <p:txBody>
          <a:bodyPr/>
          <a:lstStyle/>
          <a:p>
            <a:fld id="{5F40E4A6-4D54-47BC-97F2-C3EAF269240F}" type="datetimeFigureOut">
              <a:rPr lang="fr-FR" smtClean="0"/>
              <a:t>19/05/2021</a:t>
            </a:fld>
            <a:endParaRPr lang="fr-FR"/>
          </a:p>
        </p:txBody>
      </p:sp>
      <p:sp>
        <p:nvSpPr>
          <p:cNvPr id="8" name="Espace réservé du pied de page 7">
            <a:extLst>
              <a:ext uri="{FF2B5EF4-FFF2-40B4-BE49-F238E27FC236}">
                <a16:creationId xmlns:a16="http://schemas.microsoft.com/office/drawing/2014/main" id="{27FD431D-71EC-44B6-A7BB-B928A181317E}"/>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5D1349E6-9522-4F7A-AE39-71B5DAAE12CE}"/>
              </a:ext>
            </a:extLst>
          </p:cNvPr>
          <p:cNvSpPr>
            <a:spLocks noGrp="1"/>
          </p:cNvSpPr>
          <p:nvPr>
            <p:ph type="sldNum" sz="quarter" idx="12"/>
          </p:nvPr>
        </p:nvSpPr>
        <p:spPr/>
        <p:txBody>
          <a:bodyPr/>
          <a:lstStyle/>
          <a:p>
            <a:fld id="{C2F6DB81-24EC-4A15-BE4A-AEF8F41C8517}" type="slidenum">
              <a:rPr lang="fr-FR" smtClean="0"/>
              <a:t>‹N°›</a:t>
            </a:fld>
            <a:endParaRPr lang="fr-FR"/>
          </a:p>
        </p:txBody>
      </p:sp>
    </p:spTree>
    <p:extLst>
      <p:ext uri="{BB962C8B-B14F-4D97-AF65-F5344CB8AC3E}">
        <p14:creationId xmlns:p14="http://schemas.microsoft.com/office/powerpoint/2010/main" val="27242778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8DE1D38-D9D6-43DC-A1F4-4B0C4C1768EA}"/>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8B912132-0166-41FB-90FF-FF84A159F6C0}"/>
              </a:ext>
            </a:extLst>
          </p:cNvPr>
          <p:cNvSpPr>
            <a:spLocks noGrp="1"/>
          </p:cNvSpPr>
          <p:nvPr>
            <p:ph type="dt" sz="half" idx="10"/>
          </p:nvPr>
        </p:nvSpPr>
        <p:spPr/>
        <p:txBody>
          <a:bodyPr/>
          <a:lstStyle/>
          <a:p>
            <a:fld id="{5F40E4A6-4D54-47BC-97F2-C3EAF269240F}" type="datetimeFigureOut">
              <a:rPr lang="fr-FR" smtClean="0"/>
              <a:t>19/05/2021</a:t>
            </a:fld>
            <a:endParaRPr lang="fr-FR"/>
          </a:p>
        </p:txBody>
      </p:sp>
      <p:sp>
        <p:nvSpPr>
          <p:cNvPr id="4" name="Espace réservé du pied de page 3">
            <a:extLst>
              <a:ext uri="{FF2B5EF4-FFF2-40B4-BE49-F238E27FC236}">
                <a16:creationId xmlns:a16="http://schemas.microsoft.com/office/drawing/2014/main" id="{0A746B2D-6A0E-4D86-960E-6F19F79045DF}"/>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F50150F8-71F5-490A-9186-6A173850C6C2}"/>
              </a:ext>
            </a:extLst>
          </p:cNvPr>
          <p:cNvSpPr>
            <a:spLocks noGrp="1"/>
          </p:cNvSpPr>
          <p:nvPr>
            <p:ph type="sldNum" sz="quarter" idx="12"/>
          </p:nvPr>
        </p:nvSpPr>
        <p:spPr/>
        <p:txBody>
          <a:bodyPr/>
          <a:lstStyle/>
          <a:p>
            <a:fld id="{C2F6DB81-24EC-4A15-BE4A-AEF8F41C8517}" type="slidenum">
              <a:rPr lang="fr-FR" smtClean="0"/>
              <a:t>‹N°›</a:t>
            </a:fld>
            <a:endParaRPr lang="fr-FR"/>
          </a:p>
        </p:txBody>
      </p:sp>
    </p:spTree>
    <p:extLst>
      <p:ext uri="{BB962C8B-B14F-4D97-AF65-F5344CB8AC3E}">
        <p14:creationId xmlns:p14="http://schemas.microsoft.com/office/powerpoint/2010/main" val="30429900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EF3FDB10-F42B-4E41-953D-BECE81F46892}"/>
              </a:ext>
            </a:extLst>
          </p:cNvPr>
          <p:cNvSpPr>
            <a:spLocks noGrp="1"/>
          </p:cNvSpPr>
          <p:nvPr>
            <p:ph type="dt" sz="half" idx="10"/>
          </p:nvPr>
        </p:nvSpPr>
        <p:spPr/>
        <p:txBody>
          <a:bodyPr/>
          <a:lstStyle/>
          <a:p>
            <a:fld id="{5F40E4A6-4D54-47BC-97F2-C3EAF269240F}" type="datetimeFigureOut">
              <a:rPr lang="fr-FR" smtClean="0"/>
              <a:t>19/05/2021</a:t>
            </a:fld>
            <a:endParaRPr lang="fr-FR"/>
          </a:p>
        </p:txBody>
      </p:sp>
      <p:sp>
        <p:nvSpPr>
          <p:cNvPr id="3" name="Espace réservé du pied de page 2">
            <a:extLst>
              <a:ext uri="{FF2B5EF4-FFF2-40B4-BE49-F238E27FC236}">
                <a16:creationId xmlns:a16="http://schemas.microsoft.com/office/drawing/2014/main" id="{2B009435-D2B2-42BA-A8AB-02EE40680F01}"/>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D49A1789-5BB0-4BAB-AA69-B047D120DEE6}"/>
              </a:ext>
            </a:extLst>
          </p:cNvPr>
          <p:cNvSpPr>
            <a:spLocks noGrp="1"/>
          </p:cNvSpPr>
          <p:nvPr>
            <p:ph type="sldNum" sz="quarter" idx="12"/>
          </p:nvPr>
        </p:nvSpPr>
        <p:spPr/>
        <p:txBody>
          <a:bodyPr/>
          <a:lstStyle/>
          <a:p>
            <a:fld id="{C2F6DB81-24EC-4A15-BE4A-AEF8F41C8517}" type="slidenum">
              <a:rPr lang="fr-FR" smtClean="0"/>
              <a:t>‹N°›</a:t>
            </a:fld>
            <a:endParaRPr lang="fr-FR"/>
          </a:p>
        </p:txBody>
      </p:sp>
    </p:spTree>
    <p:extLst>
      <p:ext uri="{BB962C8B-B14F-4D97-AF65-F5344CB8AC3E}">
        <p14:creationId xmlns:p14="http://schemas.microsoft.com/office/powerpoint/2010/main" val="30207606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D4AC6EA-32BD-4A45-9ED4-D4CBC307D04F}"/>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6A44D00B-CACF-48B5-B558-C73F9544EA7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F5CB00A7-5681-48E3-8242-D742C8CE2F8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9DBE8C3C-7D97-430E-A1C1-11C3BD7AE31F}"/>
              </a:ext>
            </a:extLst>
          </p:cNvPr>
          <p:cNvSpPr>
            <a:spLocks noGrp="1"/>
          </p:cNvSpPr>
          <p:nvPr>
            <p:ph type="dt" sz="half" idx="10"/>
          </p:nvPr>
        </p:nvSpPr>
        <p:spPr/>
        <p:txBody>
          <a:bodyPr/>
          <a:lstStyle/>
          <a:p>
            <a:fld id="{5F40E4A6-4D54-47BC-97F2-C3EAF269240F}" type="datetimeFigureOut">
              <a:rPr lang="fr-FR" smtClean="0"/>
              <a:t>19/05/2021</a:t>
            </a:fld>
            <a:endParaRPr lang="fr-FR"/>
          </a:p>
        </p:txBody>
      </p:sp>
      <p:sp>
        <p:nvSpPr>
          <p:cNvPr id="6" name="Espace réservé du pied de page 5">
            <a:extLst>
              <a:ext uri="{FF2B5EF4-FFF2-40B4-BE49-F238E27FC236}">
                <a16:creationId xmlns:a16="http://schemas.microsoft.com/office/drawing/2014/main" id="{EB6A74A5-9A7A-41AA-8290-5BDDD1F44C33}"/>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2D7AFD7A-233F-4E86-929B-CBDCEDE0FD43}"/>
              </a:ext>
            </a:extLst>
          </p:cNvPr>
          <p:cNvSpPr>
            <a:spLocks noGrp="1"/>
          </p:cNvSpPr>
          <p:nvPr>
            <p:ph type="sldNum" sz="quarter" idx="12"/>
          </p:nvPr>
        </p:nvSpPr>
        <p:spPr/>
        <p:txBody>
          <a:bodyPr/>
          <a:lstStyle/>
          <a:p>
            <a:fld id="{C2F6DB81-24EC-4A15-BE4A-AEF8F41C8517}" type="slidenum">
              <a:rPr lang="fr-FR" smtClean="0"/>
              <a:t>‹N°›</a:t>
            </a:fld>
            <a:endParaRPr lang="fr-FR"/>
          </a:p>
        </p:txBody>
      </p:sp>
    </p:spTree>
    <p:extLst>
      <p:ext uri="{BB962C8B-B14F-4D97-AF65-F5344CB8AC3E}">
        <p14:creationId xmlns:p14="http://schemas.microsoft.com/office/powerpoint/2010/main" val="10231164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BA30964D-409C-47A5-959E-EE3D1A49C79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dirty="0"/>
              <a:t>Modifiez le style du titre</a:t>
            </a:r>
          </a:p>
        </p:txBody>
      </p:sp>
      <p:sp>
        <p:nvSpPr>
          <p:cNvPr id="3" name="Espace réservé du texte 2">
            <a:extLst>
              <a:ext uri="{FF2B5EF4-FFF2-40B4-BE49-F238E27FC236}">
                <a16:creationId xmlns:a16="http://schemas.microsoft.com/office/drawing/2014/main" id="{8C17E099-36CE-4AA7-96DE-4AB5B1C6E91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e la date 3">
            <a:extLst>
              <a:ext uri="{FF2B5EF4-FFF2-40B4-BE49-F238E27FC236}">
                <a16:creationId xmlns:a16="http://schemas.microsoft.com/office/drawing/2014/main" id="{88973A0C-E9C2-4885-B87E-34D75099E3D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F40E4A6-4D54-47BC-97F2-C3EAF269240F}" type="datetimeFigureOut">
              <a:rPr lang="fr-FR" smtClean="0"/>
              <a:t>19/05/2021</a:t>
            </a:fld>
            <a:endParaRPr lang="fr-FR"/>
          </a:p>
        </p:txBody>
      </p:sp>
      <p:sp>
        <p:nvSpPr>
          <p:cNvPr id="5" name="Espace réservé du pied de page 4">
            <a:extLst>
              <a:ext uri="{FF2B5EF4-FFF2-40B4-BE49-F238E27FC236}">
                <a16:creationId xmlns:a16="http://schemas.microsoft.com/office/drawing/2014/main" id="{BD89DEFD-4B00-479D-A246-8D9FA1F903C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3DF4E532-26A9-46AA-BD8B-543E847C88A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2F6DB81-24EC-4A15-BE4A-AEF8F41C8517}" type="slidenum">
              <a:rPr lang="fr-FR" smtClean="0"/>
              <a:t>‹N°›</a:t>
            </a:fld>
            <a:endParaRPr lang="fr-FR"/>
          </a:p>
        </p:txBody>
      </p:sp>
      <p:sp>
        <p:nvSpPr>
          <p:cNvPr id="7" name="Rectangle 6">
            <a:extLst>
              <a:ext uri="{FF2B5EF4-FFF2-40B4-BE49-F238E27FC236}">
                <a16:creationId xmlns:a16="http://schemas.microsoft.com/office/drawing/2014/main" id="{34A46423-1F98-43DE-931D-4E726D4546D0}"/>
              </a:ext>
            </a:extLst>
          </p:cNvPr>
          <p:cNvSpPr/>
          <p:nvPr userDrawn="1"/>
        </p:nvSpPr>
        <p:spPr>
          <a:xfrm>
            <a:off x="0" y="0"/>
            <a:ext cx="342900" cy="6858000"/>
          </a:xfrm>
          <a:prstGeom prst="rect">
            <a:avLst/>
          </a:prstGeom>
          <a:solidFill>
            <a:srgbClr val="1B4F9E"/>
          </a:solidFill>
          <a:ln>
            <a:solidFill>
              <a:srgbClr val="1B4F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9" name="Image 8">
            <a:extLst>
              <a:ext uri="{FF2B5EF4-FFF2-40B4-BE49-F238E27FC236}">
                <a16:creationId xmlns:a16="http://schemas.microsoft.com/office/drawing/2014/main" id="{F88C20FF-7E3D-4FC3-8F72-D154BE994E4F}"/>
              </a:ext>
            </a:extLst>
          </p:cNvPr>
          <p:cNvPicPr>
            <a:picLocks noChangeAspect="1"/>
          </p:cNvPicPr>
          <p:nvPr userDrawn="1"/>
        </p:nvPicPr>
        <p:blipFill>
          <a:blip r:embed="rId29">
            <a:extLst>
              <a:ext uri="{28A0092B-C50C-407E-A947-70E740481C1C}">
                <a14:useLocalDpi xmlns:a14="http://schemas.microsoft.com/office/drawing/2010/main" val="0"/>
              </a:ext>
            </a:extLst>
          </a:blip>
          <a:stretch>
            <a:fillRect/>
          </a:stretch>
        </p:blipFill>
        <p:spPr>
          <a:xfrm>
            <a:off x="10356849" y="53871"/>
            <a:ext cx="1802282" cy="1204265"/>
          </a:xfrm>
          <a:prstGeom prst="rect">
            <a:avLst/>
          </a:prstGeom>
        </p:spPr>
      </p:pic>
    </p:spTree>
    <p:extLst>
      <p:ext uri="{BB962C8B-B14F-4D97-AF65-F5344CB8AC3E}">
        <p14:creationId xmlns:p14="http://schemas.microsoft.com/office/powerpoint/2010/main" val="1471517053"/>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90" r:id="rId13"/>
    <p:sldLayoutId id="2147483693" r:id="rId14"/>
    <p:sldLayoutId id="2147483707" r:id="rId15"/>
    <p:sldLayoutId id="2147483692" r:id="rId16"/>
    <p:sldLayoutId id="2147483700" r:id="rId17"/>
    <p:sldLayoutId id="2147483701" r:id="rId18"/>
    <p:sldLayoutId id="2147483702" r:id="rId19"/>
    <p:sldLayoutId id="2147483703" r:id="rId20"/>
    <p:sldLayoutId id="2147483704" r:id="rId21"/>
    <p:sldLayoutId id="2147483705" r:id="rId22"/>
    <p:sldLayoutId id="2147483706" r:id="rId23"/>
    <p:sldLayoutId id="2147483708" r:id="rId24"/>
    <p:sldLayoutId id="2147483709" r:id="rId25"/>
    <p:sldLayoutId id="2147483710" r:id="rId26"/>
    <p:sldLayoutId id="2147483711" r:id="rId27"/>
  </p:sldLayoutIdLst>
  <p:txStyles>
    <p:titleStyle>
      <a:lvl1pPr algn="l" defTabSz="914400" rtl="0" eaLnBrk="1" latinLnBrk="0" hangingPunct="1">
        <a:lnSpc>
          <a:spcPct val="90000"/>
        </a:lnSpc>
        <a:spcBef>
          <a:spcPct val="0"/>
        </a:spcBef>
        <a:buNone/>
        <a:defRPr sz="4400" kern="1200">
          <a:solidFill>
            <a:srgbClr val="1B4F9E"/>
          </a:solidFill>
          <a:latin typeface="Montserrat  thin"/>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1B4F9E"/>
          </a:solidFill>
          <a:latin typeface="Montserrat  thin"/>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B4F9E"/>
          </a:solidFill>
          <a:latin typeface="Montserrat  thin"/>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B4F9E"/>
          </a:solidFill>
          <a:latin typeface="Montserrat  thin"/>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B4F9E"/>
          </a:solidFill>
          <a:latin typeface="Montserrat  thin"/>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B4F9E"/>
          </a:solidFill>
          <a:latin typeface="Montserrat  thin"/>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8.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3.wmf"/><Relationship Id="rId2" Type="http://schemas.openxmlformats.org/officeDocument/2006/relationships/image" Target="../media/image12.jpeg"/><Relationship Id="rId1" Type="http://schemas.openxmlformats.org/officeDocument/2006/relationships/slideLayout" Target="../slideLayouts/slideLayout8.xml"/><Relationship Id="rId5" Type="http://schemas.openxmlformats.org/officeDocument/2006/relationships/image" Target="../media/image15.jpeg"/><Relationship Id="rId4" Type="http://schemas.openxmlformats.org/officeDocument/2006/relationships/image" Target="../media/image14.wmf"/></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5.xml"/><Relationship Id="rId4" Type="http://schemas.openxmlformats.org/officeDocument/2006/relationships/image" Target="../media/image18.jpg"/></Relationships>
</file>

<file path=ppt/slides/_rels/slide14.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pn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26.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 Id="rId14" Type="http://schemas.openxmlformats.org/officeDocument/2006/relationships/image" Target="../media/image30.jpg"/></Relationships>
</file>

<file path=ppt/slides/_rels/slide1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4.png"/><Relationship Id="rId3" Type="http://schemas.openxmlformats.org/officeDocument/2006/relationships/image" Target="../media/image44.png"/><Relationship Id="rId7" Type="http://schemas.openxmlformats.org/officeDocument/2006/relationships/image" Target="../media/image48.png"/><Relationship Id="rId12" Type="http://schemas.openxmlformats.org/officeDocument/2006/relationships/image" Target="../media/image53.png"/><Relationship Id="rId17" Type="http://schemas.openxmlformats.org/officeDocument/2006/relationships/image" Target="../media/image57.jpg"/><Relationship Id="rId2" Type="http://schemas.openxmlformats.org/officeDocument/2006/relationships/image" Target="../media/image43.png"/><Relationship Id="rId16" Type="http://schemas.openxmlformats.org/officeDocument/2006/relationships/image" Target="../media/image29.png"/><Relationship Id="rId1" Type="http://schemas.openxmlformats.org/officeDocument/2006/relationships/slideLayout" Target="../slideLayouts/slideLayout26.xml"/><Relationship Id="rId6" Type="http://schemas.openxmlformats.org/officeDocument/2006/relationships/image" Target="../media/image47.png"/><Relationship Id="rId11" Type="http://schemas.openxmlformats.org/officeDocument/2006/relationships/image" Target="../media/image52.png"/><Relationship Id="rId5" Type="http://schemas.openxmlformats.org/officeDocument/2006/relationships/image" Target="../media/image46.png"/><Relationship Id="rId15" Type="http://schemas.openxmlformats.org/officeDocument/2006/relationships/image" Target="../media/image56.png"/><Relationship Id="rId10" Type="http://schemas.openxmlformats.org/officeDocument/2006/relationships/image" Target="../media/image51.png"/><Relationship Id="rId4" Type="http://schemas.openxmlformats.org/officeDocument/2006/relationships/image" Target="../media/image45.png"/><Relationship Id="rId9" Type="http://schemas.openxmlformats.org/officeDocument/2006/relationships/image" Target="../media/image50.png"/><Relationship Id="rId14" Type="http://schemas.openxmlformats.org/officeDocument/2006/relationships/image" Target="../media/image55.png"/></Relationships>
</file>

<file path=ppt/slides/_rels/slide27.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69.png"/><Relationship Id="rId3" Type="http://schemas.openxmlformats.org/officeDocument/2006/relationships/image" Target="../media/image59.jpg"/><Relationship Id="rId7" Type="http://schemas.openxmlformats.org/officeDocument/2006/relationships/image" Target="../media/image63.png"/><Relationship Id="rId12" Type="http://schemas.openxmlformats.org/officeDocument/2006/relationships/image" Target="../media/image68.png"/><Relationship Id="rId2" Type="http://schemas.openxmlformats.org/officeDocument/2006/relationships/image" Target="../media/image58.png"/><Relationship Id="rId16" Type="http://schemas.openxmlformats.org/officeDocument/2006/relationships/image" Target="../media/image29.png"/><Relationship Id="rId1" Type="http://schemas.openxmlformats.org/officeDocument/2006/relationships/slideLayout" Target="../slideLayouts/slideLayout26.xml"/><Relationship Id="rId6" Type="http://schemas.openxmlformats.org/officeDocument/2006/relationships/image" Target="../media/image62.png"/><Relationship Id="rId11" Type="http://schemas.openxmlformats.org/officeDocument/2006/relationships/image" Target="../media/image67.png"/><Relationship Id="rId5" Type="http://schemas.openxmlformats.org/officeDocument/2006/relationships/image" Target="../media/image61.png"/><Relationship Id="rId15" Type="http://schemas.openxmlformats.org/officeDocument/2006/relationships/image" Target="../media/image71.png"/><Relationship Id="rId10" Type="http://schemas.openxmlformats.org/officeDocument/2006/relationships/image" Target="../media/image66.png"/><Relationship Id="rId4" Type="http://schemas.openxmlformats.org/officeDocument/2006/relationships/image" Target="../media/image60.png"/><Relationship Id="rId9" Type="http://schemas.openxmlformats.org/officeDocument/2006/relationships/image" Target="../media/image65.png"/><Relationship Id="rId14" Type="http://schemas.openxmlformats.org/officeDocument/2006/relationships/image" Target="../media/image70.png"/></Relationships>
</file>

<file path=ppt/slides/_rels/slide28.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72.jpg"/><Relationship Id="rId1" Type="http://schemas.openxmlformats.org/officeDocument/2006/relationships/slideLayout" Target="../slideLayouts/slideLayout26.xml"/></Relationships>
</file>

<file path=ppt/slides/_rels/slide29.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73.png"/><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74.jpg"/><Relationship Id="rId1" Type="http://schemas.openxmlformats.org/officeDocument/2006/relationships/slideLayout" Target="../slideLayouts/slideLayout26.xml"/></Relationships>
</file>

<file path=ppt/slides/_rels/slide31.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75.jpg"/><Relationship Id="rId1" Type="http://schemas.openxmlformats.org/officeDocument/2006/relationships/slideLayout" Target="../slideLayouts/slideLayout26.xml"/></Relationships>
</file>

<file path=ppt/slides/_rels/slide3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30.jpg"/><Relationship Id="rId1" Type="http://schemas.openxmlformats.org/officeDocument/2006/relationships/slideLayout" Target="../slideLayouts/slideLayout26.xml"/></Relationships>
</file>

<file path=ppt/slides/_rels/slide3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jpg"/><Relationship Id="rId1" Type="http://schemas.openxmlformats.org/officeDocument/2006/relationships/slideLayout" Target="../slideLayouts/slideLayout26.xml"/><Relationship Id="rId6" Type="http://schemas.openxmlformats.org/officeDocument/2006/relationships/image" Target="../media/image30.jpg"/><Relationship Id="rId5" Type="http://schemas.openxmlformats.org/officeDocument/2006/relationships/image" Target="../media/image80.png"/><Relationship Id="rId4" Type="http://schemas.openxmlformats.org/officeDocument/2006/relationships/image" Target="../media/image79.png"/></Relationships>
</file>

<file path=ppt/slides/_rels/slide3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jpg"/><Relationship Id="rId1" Type="http://schemas.openxmlformats.org/officeDocument/2006/relationships/slideLayout" Target="../slideLayouts/slideLayout26.xml"/><Relationship Id="rId6" Type="http://schemas.openxmlformats.org/officeDocument/2006/relationships/image" Target="../media/image30.jpg"/><Relationship Id="rId5" Type="http://schemas.openxmlformats.org/officeDocument/2006/relationships/image" Target="../media/image84.png"/><Relationship Id="rId4" Type="http://schemas.openxmlformats.org/officeDocument/2006/relationships/image" Target="../media/image83.png"/></Relationships>
</file>

<file path=ppt/slides/_rels/slide35.xml.rels><?xml version="1.0" encoding="UTF-8" standalone="yes"?>
<Relationships xmlns="http://schemas.openxmlformats.org/package/2006/relationships"><Relationship Id="rId13" Type="http://schemas.openxmlformats.org/officeDocument/2006/relationships/image" Target="../media/image96.png"/><Relationship Id="rId18" Type="http://schemas.openxmlformats.org/officeDocument/2006/relationships/image" Target="../media/image101.png"/><Relationship Id="rId26" Type="http://schemas.openxmlformats.org/officeDocument/2006/relationships/image" Target="../media/image109.png"/><Relationship Id="rId3" Type="http://schemas.openxmlformats.org/officeDocument/2006/relationships/image" Target="../media/image86.png"/><Relationship Id="rId21" Type="http://schemas.openxmlformats.org/officeDocument/2006/relationships/image" Target="../media/image104.png"/><Relationship Id="rId34" Type="http://schemas.openxmlformats.org/officeDocument/2006/relationships/image" Target="../media/image18.jpg"/><Relationship Id="rId7" Type="http://schemas.openxmlformats.org/officeDocument/2006/relationships/image" Target="../media/image90.png"/><Relationship Id="rId12" Type="http://schemas.openxmlformats.org/officeDocument/2006/relationships/image" Target="../media/image95.png"/><Relationship Id="rId17" Type="http://schemas.openxmlformats.org/officeDocument/2006/relationships/image" Target="../media/image100.png"/><Relationship Id="rId25" Type="http://schemas.openxmlformats.org/officeDocument/2006/relationships/image" Target="../media/image108.png"/><Relationship Id="rId33" Type="http://schemas.openxmlformats.org/officeDocument/2006/relationships/image" Target="../media/image116.png"/><Relationship Id="rId2" Type="http://schemas.openxmlformats.org/officeDocument/2006/relationships/image" Target="../media/image85.png"/><Relationship Id="rId16" Type="http://schemas.openxmlformats.org/officeDocument/2006/relationships/image" Target="../media/image99.png"/><Relationship Id="rId20" Type="http://schemas.openxmlformats.org/officeDocument/2006/relationships/image" Target="../media/image103.png"/><Relationship Id="rId29" Type="http://schemas.openxmlformats.org/officeDocument/2006/relationships/image" Target="../media/image112.png"/><Relationship Id="rId1" Type="http://schemas.openxmlformats.org/officeDocument/2006/relationships/slideLayout" Target="../slideLayouts/slideLayout26.xml"/><Relationship Id="rId6" Type="http://schemas.openxmlformats.org/officeDocument/2006/relationships/image" Target="../media/image89.png"/><Relationship Id="rId11" Type="http://schemas.openxmlformats.org/officeDocument/2006/relationships/image" Target="../media/image94.png"/><Relationship Id="rId24" Type="http://schemas.openxmlformats.org/officeDocument/2006/relationships/image" Target="../media/image107.png"/><Relationship Id="rId32" Type="http://schemas.openxmlformats.org/officeDocument/2006/relationships/image" Target="../media/image115.png"/><Relationship Id="rId5" Type="http://schemas.openxmlformats.org/officeDocument/2006/relationships/image" Target="../media/image88.png"/><Relationship Id="rId15" Type="http://schemas.openxmlformats.org/officeDocument/2006/relationships/image" Target="../media/image98.png"/><Relationship Id="rId23" Type="http://schemas.openxmlformats.org/officeDocument/2006/relationships/image" Target="../media/image106.png"/><Relationship Id="rId28" Type="http://schemas.openxmlformats.org/officeDocument/2006/relationships/image" Target="../media/image111.png"/><Relationship Id="rId10" Type="http://schemas.openxmlformats.org/officeDocument/2006/relationships/image" Target="../media/image93.png"/><Relationship Id="rId19" Type="http://schemas.openxmlformats.org/officeDocument/2006/relationships/image" Target="../media/image102.png"/><Relationship Id="rId31" Type="http://schemas.openxmlformats.org/officeDocument/2006/relationships/image" Target="../media/image114.png"/><Relationship Id="rId4" Type="http://schemas.openxmlformats.org/officeDocument/2006/relationships/image" Target="../media/image87.png"/><Relationship Id="rId9" Type="http://schemas.openxmlformats.org/officeDocument/2006/relationships/image" Target="../media/image92.png"/><Relationship Id="rId14" Type="http://schemas.openxmlformats.org/officeDocument/2006/relationships/image" Target="../media/image97.png"/><Relationship Id="rId22" Type="http://schemas.openxmlformats.org/officeDocument/2006/relationships/image" Target="../media/image105.jpg"/><Relationship Id="rId27" Type="http://schemas.openxmlformats.org/officeDocument/2006/relationships/image" Target="../media/image110.png"/><Relationship Id="rId30" Type="http://schemas.openxmlformats.org/officeDocument/2006/relationships/image" Target="../media/image113.png"/><Relationship Id="rId8" Type="http://schemas.openxmlformats.org/officeDocument/2006/relationships/image" Target="../media/image91.png"/></Relationships>
</file>

<file path=ppt/slides/_rels/slide36.xml.rels><?xml version="1.0" encoding="UTF-8" standalone="yes"?>
<Relationships xmlns="http://schemas.openxmlformats.org/package/2006/relationships"><Relationship Id="rId13" Type="http://schemas.openxmlformats.org/officeDocument/2006/relationships/image" Target="../media/image128.png"/><Relationship Id="rId18" Type="http://schemas.openxmlformats.org/officeDocument/2006/relationships/image" Target="../media/image133.png"/><Relationship Id="rId26" Type="http://schemas.openxmlformats.org/officeDocument/2006/relationships/image" Target="../media/image141.png"/><Relationship Id="rId39" Type="http://schemas.openxmlformats.org/officeDocument/2006/relationships/image" Target="../media/image154.png"/><Relationship Id="rId21" Type="http://schemas.openxmlformats.org/officeDocument/2006/relationships/image" Target="../media/image136.png"/><Relationship Id="rId34" Type="http://schemas.openxmlformats.org/officeDocument/2006/relationships/image" Target="../media/image149.png"/><Relationship Id="rId7" Type="http://schemas.openxmlformats.org/officeDocument/2006/relationships/image" Target="../media/image122.png"/><Relationship Id="rId12" Type="http://schemas.openxmlformats.org/officeDocument/2006/relationships/image" Target="../media/image127.png"/><Relationship Id="rId17" Type="http://schemas.openxmlformats.org/officeDocument/2006/relationships/image" Target="../media/image132.png"/><Relationship Id="rId25" Type="http://schemas.openxmlformats.org/officeDocument/2006/relationships/image" Target="../media/image140.png"/><Relationship Id="rId33" Type="http://schemas.openxmlformats.org/officeDocument/2006/relationships/image" Target="../media/image148.png"/><Relationship Id="rId38" Type="http://schemas.openxmlformats.org/officeDocument/2006/relationships/image" Target="../media/image153.png"/><Relationship Id="rId2" Type="http://schemas.openxmlformats.org/officeDocument/2006/relationships/image" Target="../media/image117.png"/><Relationship Id="rId16" Type="http://schemas.openxmlformats.org/officeDocument/2006/relationships/image" Target="../media/image131.png"/><Relationship Id="rId20" Type="http://schemas.openxmlformats.org/officeDocument/2006/relationships/image" Target="../media/image135.png"/><Relationship Id="rId29" Type="http://schemas.openxmlformats.org/officeDocument/2006/relationships/image" Target="../media/image144.png"/><Relationship Id="rId1" Type="http://schemas.openxmlformats.org/officeDocument/2006/relationships/slideLayout" Target="../slideLayouts/slideLayout26.xml"/><Relationship Id="rId6" Type="http://schemas.openxmlformats.org/officeDocument/2006/relationships/image" Target="../media/image121.png"/><Relationship Id="rId11" Type="http://schemas.openxmlformats.org/officeDocument/2006/relationships/image" Target="../media/image126.png"/><Relationship Id="rId24" Type="http://schemas.openxmlformats.org/officeDocument/2006/relationships/image" Target="../media/image139.jpg"/><Relationship Id="rId32" Type="http://schemas.openxmlformats.org/officeDocument/2006/relationships/image" Target="../media/image147.png"/><Relationship Id="rId37" Type="http://schemas.openxmlformats.org/officeDocument/2006/relationships/image" Target="../media/image152.png"/><Relationship Id="rId40" Type="http://schemas.openxmlformats.org/officeDocument/2006/relationships/image" Target="../media/image18.jpg"/><Relationship Id="rId5" Type="http://schemas.openxmlformats.org/officeDocument/2006/relationships/image" Target="../media/image120.png"/><Relationship Id="rId15" Type="http://schemas.openxmlformats.org/officeDocument/2006/relationships/image" Target="../media/image130.png"/><Relationship Id="rId23" Type="http://schemas.openxmlformats.org/officeDocument/2006/relationships/image" Target="../media/image138.jpg"/><Relationship Id="rId28" Type="http://schemas.openxmlformats.org/officeDocument/2006/relationships/image" Target="../media/image143.png"/><Relationship Id="rId36" Type="http://schemas.openxmlformats.org/officeDocument/2006/relationships/image" Target="../media/image151.png"/><Relationship Id="rId10" Type="http://schemas.openxmlformats.org/officeDocument/2006/relationships/image" Target="../media/image125.png"/><Relationship Id="rId19" Type="http://schemas.openxmlformats.org/officeDocument/2006/relationships/image" Target="../media/image134.png"/><Relationship Id="rId31" Type="http://schemas.openxmlformats.org/officeDocument/2006/relationships/image" Target="../media/image146.png"/><Relationship Id="rId4" Type="http://schemas.openxmlformats.org/officeDocument/2006/relationships/image" Target="../media/image119.png"/><Relationship Id="rId9" Type="http://schemas.openxmlformats.org/officeDocument/2006/relationships/image" Target="../media/image124.png"/><Relationship Id="rId14" Type="http://schemas.openxmlformats.org/officeDocument/2006/relationships/image" Target="../media/image129.png"/><Relationship Id="rId22" Type="http://schemas.openxmlformats.org/officeDocument/2006/relationships/image" Target="../media/image137.jpg"/><Relationship Id="rId27" Type="http://schemas.openxmlformats.org/officeDocument/2006/relationships/image" Target="../media/image142.png"/><Relationship Id="rId30" Type="http://schemas.openxmlformats.org/officeDocument/2006/relationships/image" Target="../media/image145.png"/><Relationship Id="rId35" Type="http://schemas.openxmlformats.org/officeDocument/2006/relationships/image" Target="../media/image150.jpg"/><Relationship Id="rId8" Type="http://schemas.openxmlformats.org/officeDocument/2006/relationships/image" Target="../media/image123.png"/><Relationship Id="rId3" Type="http://schemas.openxmlformats.org/officeDocument/2006/relationships/image" Target="../media/image118.png"/></Relationships>
</file>

<file path=ppt/slides/_rels/slide37.xml.rels><?xml version="1.0" encoding="UTF-8" standalone="yes"?>
<Relationships xmlns="http://schemas.openxmlformats.org/package/2006/relationships"><Relationship Id="rId8" Type="http://schemas.openxmlformats.org/officeDocument/2006/relationships/image" Target="../media/image161.png"/><Relationship Id="rId13" Type="http://schemas.openxmlformats.org/officeDocument/2006/relationships/image" Target="../media/image166.png"/><Relationship Id="rId18" Type="http://schemas.openxmlformats.org/officeDocument/2006/relationships/image" Target="../media/image171.png"/><Relationship Id="rId26" Type="http://schemas.openxmlformats.org/officeDocument/2006/relationships/image" Target="../media/image179.png"/><Relationship Id="rId3" Type="http://schemas.openxmlformats.org/officeDocument/2006/relationships/image" Target="../media/image156.jpg"/><Relationship Id="rId21" Type="http://schemas.openxmlformats.org/officeDocument/2006/relationships/image" Target="../media/image174.png"/><Relationship Id="rId7" Type="http://schemas.openxmlformats.org/officeDocument/2006/relationships/image" Target="../media/image160.png"/><Relationship Id="rId12" Type="http://schemas.openxmlformats.org/officeDocument/2006/relationships/image" Target="../media/image165.png"/><Relationship Id="rId17" Type="http://schemas.openxmlformats.org/officeDocument/2006/relationships/image" Target="../media/image170.png"/><Relationship Id="rId25" Type="http://schemas.openxmlformats.org/officeDocument/2006/relationships/image" Target="../media/image178.png"/><Relationship Id="rId2" Type="http://schemas.openxmlformats.org/officeDocument/2006/relationships/image" Target="../media/image155.jpg"/><Relationship Id="rId16" Type="http://schemas.openxmlformats.org/officeDocument/2006/relationships/image" Target="../media/image169.png"/><Relationship Id="rId20" Type="http://schemas.openxmlformats.org/officeDocument/2006/relationships/image" Target="../media/image173.png"/><Relationship Id="rId29" Type="http://schemas.openxmlformats.org/officeDocument/2006/relationships/image" Target="../media/image182.png"/><Relationship Id="rId1" Type="http://schemas.openxmlformats.org/officeDocument/2006/relationships/slideLayout" Target="../slideLayouts/slideLayout26.xml"/><Relationship Id="rId6" Type="http://schemas.openxmlformats.org/officeDocument/2006/relationships/image" Target="../media/image159.png"/><Relationship Id="rId11" Type="http://schemas.openxmlformats.org/officeDocument/2006/relationships/image" Target="../media/image164.png"/><Relationship Id="rId24" Type="http://schemas.openxmlformats.org/officeDocument/2006/relationships/image" Target="../media/image177.png"/><Relationship Id="rId5" Type="http://schemas.openxmlformats.org/officeDocument/2006/relationships/image" Target="../media/image158.png"/><Relationship Id="rId15" Type="http://schemas.openxmlformats.org/officeDocument/2006/relationships/image" Target="../media/image168.png"/><Relationship Id="rId23" Type="http://schemas.openxmlformats.org/officeDocument/2006/relationships/image" Target="../media/image176.png"/><Relationship Id="rId28" Type="http://schemas.openxmlformats.org/officeDocument/2006/relationships/image" Target="../media/image181.png"/><Relationship Id="rId10" Type="http://schemas.openxmlformats.org/officeDocument/2006/relationships/image" Target="../media/image163.png"/><Relationship Id="rId19" Type="http://schemas.openxmlformats.org/officeDocument/2006/relationships/image" Target="../media/image172.png"/><Relationship Id="rId31" Type="http://schemas.openxmlformats.org/officeDocument/2006/relationships/image" Target="../media/image18.jpg"/><Relationship Id="rId4" Type="http://schemas.openxmlformats.org/officeDocument/2006/relationships/image" Target="../media/image157.png"/><Relationship Id="rId9" Type="http://schemas.openxmlformats.org/officeDocument/2006/relationships/image" Target="../media/image162.png"/><Relationship Id="rId14" Type="http://schemas.openxmlformats.org/officeDocument/2006/relationships/image" Target="../media/image167.png"/><Relationship Id="rId22" Type="http://schemas.openxmlformats.org/officeDocument/2006/relationships/image" Target="../media/image175.png"/><Relationship Id="rId27" Type="http://schemas.openxmlformats.org/officeDocument/2006/relationships/image" Target="../media/image180.png"/><Relationship Id="rId30" Type="http://schemas.openxmlformats.org/officeDocument/2006/relationships/image" Target="../media/image183.png"/></Relationships>
</file>

<file path=ppt/slides/_rels/slide38.xml.rels><?xml version="1.0" encoding="UTF-8" standalone="yes"?>
<Relationships xmlns="http://schemas.openxmlformats.org/package/2006/relationships"><Relationship Id="rId13" Type="http://schemas.openxmlformats.org/officeDocument/2006/relationships/image" Target="../media/image195.png"/><Relationship Id="rId18" Type="http://schemas.openxmlformats.org/officeDocument/2006/relationships/image" Target="../media/image200.png"/><Relationship Id="rId26" Type="http://schemas.openxmlformats.org/officeDocument/2006/relationships/image" Target="../media/image207.png"/><Relationship Id="rId39" Type="http://schemas.openxmlformats.org/officeDocument/2006/relationships/image" Target="../media/image220.jpg"/><Relationship Id="rId21" Type="http://schemas.openxmlformats.org/officeDocument/2006/relationships/image" Target="../media/image203.png"/><Relationship Id="rId34" Type="http://schemas.openxmlformats.org/officeDocument/2006/relationships/image" Target="../media/image215.png"/><Relationship Id="rId7" Type="http://schemas.openxmlformats.org/officeDocument/2006/relationships/image" Target="../media/image189.png"/><Relationship Id="rId2" Type="http://schemas.openxmlformats.org/officeDocument/2006/relationships/image" Target="../media/image184.png"/><Relationship Id="rId16" Type="http://schemas.openxmlformats.org/officeDocument/2006/relationships/image" Target="../media/image198.png"/><Relationship Id="rId20" Type="http://schemas.openxmlformats.org/officeDocument/2006/relationships/image" Target="../media/image202.png"/><Relationship Id="rId29" Type="http://schemas.openxmlformats.org/officeDocument/2006/relationships/image" Target="../media/image210.png"/><Relationship Id="rId41" Type="http://schemas.openxmlformats.org/officeDocument/2006/relationships/image" Target="../media/image18.jpg"/><Relationship Id="rId1" Type="http://schemas.openxmlformats.org/officeDocument/2006/relationships/slideLayout" Target="../slideLayouts/slideLayout27.xml"/><Relationship Id="rId6" Type="http://schemas.openxmlformats.org/officeDocument/2006/relationships/image" Target="../media/image188.png"/><Relationship Id="rId11" Type="http://schemas.openxmlformats.org/officeDocument/2006/relationships/image" Target="../media/image193.png"/><Relationship Id="rId24" Type="http://schemas.openxmlformats.org/officeDocument/2006/relationships/image" Target="../media/image205.png"/><Relationship Id="rId32" Type="http://schemas.openxmlformats.org/officeDocument/2006/relationships/image" Target="../media/image213.png"/><Relationship Id="rId37" Type="http://schemas.openxmlformats.org/officeDocument/2006/relationships/image" Target="../media/image218.png"/><Relationship Id="rId40" Type="http://schemas.openxmlformats.org/officeDocument/2006/relationships/image" Target="../media/image221.png"/><Relationship Id="rId5" Type="http://schemas.openxmlformats.org/officeDocument/2006/relationships/image" Target="../media/image187.png"/><Relationship Id="rId15" Type="http://schemas.openxmlformats.org/officeDocument/2006/relationships/image" Target="../media/image197.png"/><Relationship Id="rId23" Type="http://schemas.openxmlformats.org/officeDocument/2006/relationships/image" Target="../media/image169.png"/><Relationship Id="rId28" Type="http://schemas.openxmlformats.org/officeDocument/2006/relationships/image" Target="../media/image209.png"/><Relationship Id="rId36" Type="http://schemas.openxmlformats.org/officeDocument/2006/relationships/image" Target="../media/image217.png"/><Relationship Id="rId10" Type="http://schemas.openxmlformats.org/officeDocument/2006/relationships/image" Target="../media/image192.png"/><Relationship Id="rId19" Type="http://schemas.openxmlformats.org/officeDocument/2006/relationships/image" Target="../media/image201.png"/><Relationship Id="rId31" Type="http://schemas.openxmlformats.org/officeDocument/2006/relationships/image" Target="../media/image212.png"/><Relationship Id="rId4" Type="http://schemas.openxmlformats.org/officeDocument/2006/relationships/image" Target="../media/image186.png"/><Relationship Id="rId9" Type="http://schemas.openxmlformats.org/officeDocument/2006/relationships/image" Target="../media/image191.png"/><Relationship Id="rId14" Type="http://schemas.openxmlformats.org/officeDocument/2006/relationships/image" Target="../media/image196.png"/><Relationship Id="rId22" Type="http://schemas.openxmlformats.org/officeDocument/2006/relationships/image" Target="../media/image204.png"/><Relationship Id="rId27" Type="http://schemas.openxmlformats.org/officeDocument/2006/relationships/image" Target="../media/image208.png"/><Relationship Id="rId30" Type="http://schemas.openxmlformats.org/officeDocument/2006/relationships/image" Target="../media/image211.png"/><Relationship Id="rId35" Type="http://schemas.openxmlformats.org/officeDocument/2006/relationships/image" Target="../media/image216.png"/><Relationship Id="rId8" Type="http://schemas.openxmlformats.org/officeDocument/2006/relationships/image" Target="../media/image190.png"/><Relationship Id="rId3" Type="http://schemas.openxmlformats.org/officeDocument/2006/relationships/image" Target="../media/image185.png"/><Relationship Id="rId12" Type="http://schemas.openxmlformats.org/officeDocument/2006/relationships/image" Target="../media/image194.png"/><Relationship Id="rId17" Type="http://schemas.openxmlformats.org/officeDocument/2006/relationships/image" Target="../media/image199.png"/><Relationship Id="rId25" Type="http://schemas.openxmlformats.org/officeDocument/2006/relationships/image" Target="../media/image206.png"/><Relationship Id="rId33" Type="http://schemas.openxmlformats.org/officeDocument/2006/relationships/image" Target="../media/image214.png"/><Relationship Id="rId38" Type="http://schemas.openxmlformats.org/officeDocument/2006/relationships/image" Target="../media/image219.png"/></Relationships>
</file>

<file path=ppt/slides/_rels/slide39.xml.rels><?xml version="1.0" encoding="UTF-8" standalone="yes"?>
<Relationships xmlns="http://schemas.openxmlformats.org/package/2006/relationships"><Relationship Id="rId8" Type="http://schemas.openxmlformats.org/officeDocument/2006/relationships/image" Target="../media/image228.png"/><Relationship Id="rId13" Type="http://schemas.openxmlformats.org/officeDocument/2006/relationships/image" Target="../media/image233.png"/><Relationship Id="rId18" Type="http://schemas.openxmlformats.org/officeDocument/2006/relationships/image" Target="../media/image238.png"/><Relationship Id="rId26" Type="http://schemas.openxmlformats.org/officeDocument/2006/relationships/image" Target="../media/image246.png"/><Relationship Id="rId3" Type="http://schemas.openxmlformats.org/officeDocument/2006/relationships/image" Target="../media/image223.png"/><Relationship Id="rId21" Type="http://schemas.openxmlformats.org/officeDocument/2006/relationships/image" Target="../media/image241.png"/><Relationship Id="rId7" Type="http://schemas.openxmlformats.org/officeDocument/2006/relationships/image" Target="../media/image227.png"/><Relationship Id="rId12" Type="http://schemas.openxmlformats.org/officeDocument/2006/relationships/image" Target="../media/image232.png"/><Relationship Id="rId17" Type="http://schemas.openxmlformats.org/officeDocument/2006/relationships/image" Target="../media/image237.png"/><Relationship Id="rId25" Type="http://schemas.openxmlformats.org/officeDocument/2006/relationships/image" Target="../media/image245.png"/><Relationship Id="rId2" Type="http://schemas.openxmlformats.org/officeDocument/2006/relationships/image" Target="../media/image222.png"/><Relationship Id="rId16" Type="http://schemas.openxmlformats.org/officeDocument/2006/relationships/image" Target="../media/image236.png"/><Relationship Id="rId20" Type="http://schemas.openxmlformats.org/officeDocument/2006/relationships/image" Target="../media/image240.png"/><Relationship Id="rId29" Type="http://schemas.openxmlformats.org/officeDocument/2006/relationships/image" Target="../media/image249.png"/><Relationship Id="rId1" Type="http://schemas.openxmlformats.org/officeDocument/2006/relationships/slideLayout" Target="../slideLayouts/slideLayout26.xml"/><Relationship Id="rId6" Type="http://schemas.openxmlformats.org/officeDocument/2006/relationships/image" Target="../media/image226.png"/><Relationship Id="rId11" Type="http://schemas.openxmlformats.org/officeDocument/2006/relationships/image" Target="../media/image231.png"/><Relationship Id="rId24" Type="http://schemas.openxmlformats.org/officeDocument/2006/relationships/image" Target="../media/image244.png"/><Relationship Id="rId5" Type="http://schemas.openxmlformats.org/officeDocument/2006/relationships/image" Target="../media/image225.png"/><Relationship Id="rId15" Type="http://schemas.openxmlformats.org/officeDocument/2006/relationships/image" Target="../media/image235.png"/><Relationship Id="rId23" Type="http://schemas.openxmlformats.org/officeDocument/2006/relationships/image" Target="../media/image243.png"/><Relationship Id="rId28" Type="http://schemas.openxmlformats.org/officeDocument/2006/relationships/image" Target="../media/image248.png"/><Relationship Id="rId10" Type="http://schemas.openxmlformats.org/officeDocument/2006/relationships/image" Target="../media/image230.png"/><Relationship Id="rId19" Type="http://schemas.openxmlformats.org/officeDocument/2006/relationships/image" Target="../media/image239.png"/><Relationship Id="rId4" Type="http://schemas.openxmlformats.org/officeDocument/2006/relationships/image" Target="../media/image224.png"/><Relationship Id="rId9" Type="http://schemas.openxmlformats.org/officeDocument/2006/relationships/image" Target="../media/image229.png"/><Relationship Id="rId14" Type="http://schemas.openxmlformats.org/officeDocument/2006/relationships/image" Target="../media/image234.png"/><Relationship Id="rId22" Type="http://schemas.openxmlformats.org/officeDocument/2006/relationships/image" Target="../media/image242.png"/><Relationship Id="rId27" Type="http://schemas.openxmlformats.org/officeDocument/2006/relationships/image" Target="../media/image247.png"/><Relationship Id="rId30" Type="http://schemas.openxmlformats.org/officeDocument/2006/relationships/image" Target="../media/image221.png"/></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8" Type="http://schemas.openxmlformats.org/officeDocument/2006/relationships/image" Target="../media/image256.png"/><Relationship Id="rId13" Type="http://schemas.openxmlformats.org/officeDocument/2006/relationships/image" Target="../media/image261.png"/><Relationship Id="rId18" Type="http://schemas.openxmlformats.org/officeDocument/2006/relationships/image" Target="../media/image266.png"/><Relationship Id="rId3" Type="http://schemas.openxmlformats.org/officeDocument/2006/relationships/image" Target="../media/image251.png"/><Relationship Id="rId7" Type="http://schemas.openxmlformats.org/officeDocument/2006/relationships/image" Target="../media/image255.png"/><Relationship Id="rId12" Type="http://schemas.openxmlformats.org/officeDocument/2006/relationships/image" Target="../media/image260.png"/><Relationship Id="rId17" Type="http://schemas.openxmlformats.org/officeDocument/2006/relationships/image" Target="../media/image265.png"/><Relationship Id="rId2" Type="http://schemas.openxmlformats.org/officeDocument/2006/relationships/image" Target="../media/image250.png"/><Relationship Id="rId16" Type="http://schemas.openxmlformats.org/officeDocument/2006/relationships/image" Target="../media/image264.png"/><Relationship Id="rId1" Type="http://schemas.openxmlformats.org/officeDocument/2006/relationships/slideLayout" Target="../slideLayouts/slideLayout26.xml"/><Relationship Id="rId6" Type="http://schemas.openxmlformats.org/officeDocument/2006/relationships/image" Target="../media/image254.png"/><Relationship Id="rId11" Type="http://schemas.openxmlformats.org/officeDocument/2006/relationships/image" Target="../media/image259.png"/><Relationship Id="rId5" Type="http://schemas.openxmlformats.org/officeDocument/2006/relationships/image" Target="../media/image253.png"/><Relationship Id="rId15" Type="http://schemas.openxmlformats.org/officeDocument/2006/relationships/image" Target="../media/image263.png"/><Relationship Id="rId10" Type="http://schemas.openxmlformats.org/officeDocument/2006/relationships/image" Target="../media/image258.png"/><Relationship Id="rId19" Type="http://schemas.openxmlformats.org/officeDocument/2006/relationships/image" Target="../media/image18.jpg"/><Relationship Id="rId4" Type="http://schemas.openxmlformats.org/officeDocument/2006/relationships/image" Target="../media/image252.png"/><Relationship Id="rId9" Type="http://schemas.openxmlformats.org/officeDocument/2006/relationships/image" Target="../media/image257.png"/><Relationship Id="rId14" Type="http://schemas.openxmlformats.org/officeDocument/2006/relationships/image" Target="../media/image262.png"/></Relationships>
</file>

<file path=ppt/slides/_rels/slide41.xml.rels><?xml version="1.0" encoding="UTF-8" standalone="yes"?>
<Relationships xmlns="http://schemas.openxmlformats.org/package/2006/relationships"><Relationship Id="rId3" Type="http://schemas.openxmlformats.org/officeDocument/2006/relationships/image" Target="../media/image268.png"/><Relationship Id="rId2" Type="http://schemas.openxmlformats.org/officeDocument/2006/relationships/image" Target="../media/image267.png"/><Relationship Id="rId1" Type="http://schemas.openxmlformats.org/officeDocument/2006/relationships/slideLayout" Target="../slideLayouts/slideLayout26.xml"/><Relationship Id="rId5" Type="http://schemas.openxmlformats.org/officeDocument/2006/relationships/image" Target="../media/image18.jpg"/><Relationship Id="rId4" Type="http://schemas.openxmlformats.org/officeDocument/2006/relationships/image" Target="../media/image269.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2" Type="http://schemas.openxmlformats.org/officeDocument/2006/relationships/image" Target="../media/image27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age 20" descr="Une image contenant personne, homme, pièce, regardant&#10;&#10;Description générée automatiquement">
            <a:extLst>
              <a:ext uri="{FF2B5EF4-FFF2-40B4-BE49-F238E27FC236}">
                <a16:creationId xmlns:a16="http://schemas.microsoft.com/office/drawing/2014/main" id="{BA3A5F9F-8814-4C1C-896B-37D3BE73FC9E}"/>
              </a:ext>
            </a:extLst>
          </p:cNvPr>
          <p:cNvPicPr>
            <a:picLocks noChangeAspect="1"/>
          </p:cNvPicPr>
          <p:nvPr/>
        </p:nvPicPr>
        <p:blipFill rotWithShape="1">
          <a:blip r:embed="rId2">
            <a:alphaModFix/>
            <a:extLst>
              <a:ext uri="{28A0092B-C50C-407E-A947-70E740481C1C}">
                <a14:useLocalDpi xmlns:a14="http://schemas.microsoft.com/office/drawing/2010/main" val="0"/>
              </a:ext>
            </a:extLst>
          </a:blip>
          <a:srcRect t="21123" b="22121"/>
          <a:stretch/>
        </p:blipFill>
        <p:spPr>
          <a:xfrm>
            <a:off x="337173" y="0"/>
            <a:ext cx="12314901" cy="6858000"/>
          </a:xfrm>
          <a:prstGeom prst="rect">
            <a:avLst/>
          </a:prstGeom>
        </p:spPr>
      </p:pic>
      <p:pic>
        <p:nvPicPr>
          <p:cNvPr id="7" name="Image 6">
            <a:extLst>
              <a:ext uri="{FF2B5EF4-FFF2-40B4-BE49-F238E27FC236}">
                <a16:creationId xmlns:a16="http://schemas.microsoft.com/office/drawing/2014/main" id="{176C0386-A5DE-4AF4-90EE-E22CA8F8FF5A}"/>
              </a:ext>
            </a:extLst>
          </p:cNvPr>
          <p:cNvPicPr>
            <a:picLocks noChangeAspect="1"/>
          </p:cNvPicPr>
          <p:nvPr/>
        </p:nvPicPr>
        <p:blipFill>
          <a:blip r:embed="rId3"/>
          <a:stretch>
            <a:fillRect/>
          </a:stretch>
        </p:blipFill>
        <p:spPr>
          <a:xfrm>
            <a:off x="5152768" y="0"/>
            <a:ext cx="7641409" cy="6858000"/>
          </a:xfrm>
          <a:prstGeom prst="rect">
            <a:avLst/>
          </a:prstGeom>
        </p:spPr>
      </p:pic>
      <p:pic>
        <p:nvPicPr>
          <p:cNvPr id="9" name="Image 8">
            <a:extLst>
              <a:ext uri="{FF2B5EF4-FFF2-40B4-BE49-F238E27FC236}">
                <a16:creationId xmlns:a16="http://schemas.microsoft.com/office/drawing/2014/main" id="{3E613515-E9AB-4BBB-AD79-F307495FBE1F}"/>
              </a:ext>
            </a:extLst>
          </p:cNvPr>
          <p:cNvPicPr>
            <a:picLocks noChangeAspect="1"/>
          </p:cNvPicPr>
          <p:nvPr/>
        </p:nvPicPr>
        <p:blipFill>
          <a:blip r:embed="rId4"/>
          <a:stretch>
            <a:fillRect/>
          </a:stretch>
        </p:blipFill>
        <p:spPr>
          <a:xfrm>
            <a:off x="6600140" y="2473052"/>
            <a:ext cx="2580930" cy="1407625"/>
          </a:xfrm>
          <a:prstGeom prst="rect">
            <a:avLst/>
          </a:prstGeom>
        </p:spPr>
      </p:pic>
      <p:sp>
        <p:nvSpPr>
          <p:cNvPr id="11" name="TextBox 22">
            <a:extLst>
              <a:ext uri="{FF2B5EF4-FFF2-40B4-BE49-F238E27FC236}">
                <a16:creationId xmlns:a16="http://schemas.microsoft.com/office/drawing/2014/main" id="{AAA94A30-E11D-4850-8D69-BEC858A6C1C2}"/>
              </a:ext>
            </a:extLst>
          </p:cNvPr>
          <p:cNvSpPr txBox="1"/>
          <p:nvPr/>
        </p:nvSpPr>
        <p:spPr>
          <a:xfrm>
            <a:off x="6600140" y="4065486"/>
            <a:ext cx="4104503" cy="707886"/>
          </a:xfrm>
          <a:prstGeom prst="rect">
            <a:avLst/>
          </a:prstGeom>
          <a:noFill/>
        </p:spPr>
        <p:txBody>
          <a:bodyPr wrap="square" rtlCol="0" anchor="ctr">
            <a:spAutoFit/>
          </a:bodyPr>
          <a:lstStyle/>
          <a:p>
            <a:r>
              <a:rPr lang="en-US" sz="2000" dirty="0">
                <a:solidFill>
                  <a:schemeClr val="bg1"/>
                </a:solidFill>
                <a:latin typeface="Montserrat" panose="00000500000000000000" pitchFamily="50" charset="0"/>
                <a:cs typeface="Poppins" pitchFamily="2" charset="77"/>
              </a:rPr>
              <a:t>Le Lan Michel</a:t>
            </a:r>
          </a:p>
          <a:p>
            <a:r>
              <a:rPr lang="en-US" sz="2000" b="1" dirty="0">
                <a:solidFill>
                  <a:schemeClr val="bg1"/>
                </a:solidFill>
                <a:latin typeface="Montserrat" panose="00000500000000000000" pitchFamily="50" charset="0"/>
                <a:cs typeface="Poppins" pitchFamily="2" charset="77"/>
              </a:rPr>
              <a:t>Marketing director</a:t>
            </a:r>
          </a:p>
        </p:txBody>
      </p:sp>
    </p:spTree>
    <p:extLst>
      <p:ext uri="{BB962C8B-B14F-4D97-AF65-F5344CB8AC3E}">
        <p14:creationId xmlns:p14="http://schemas.microsoft.com/office/powerpoint/2010/main" val="33261721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pic>
        <p:nvPicPr>
          <p:cNvPr id="4098" name="Picture 2" descr="Santé – Les infirmiers montent au front pour défendre leur profession | 24  heures">
            <a:extLst>
              <a:ext uri="{FF2B5EF4-FFF2-40B4-BE49-F238E27FC236}">
                <a16:creationId xmlns:a16="http://schemas.microsoft.com/office/drawing/2014/main" id="{97492760-60B7-488F-BFC5-BDC67149B6E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722" b="6692"/>
          <a:stretch/>
        </p:blipFill>
        <p:spPr bwMode="auto">
          <a:xfrm>
            <a:off x="20" y="-57500"/>
            <a:ext cx="12191980"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93400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16C5FA50-8D52-4617-AF91-5C7B1C835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35A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1028">
            <a:extLst>
              <a:ext uri="{FF2B5EF4-FFF2-40B4-BE49-F238E27FC236}">
                <a16:creationId xmlns:a16="http://schemas.microsoft.com/office/drawing/2014/main" id="{92C38876-117A-4283-A6E6-9EA44437C4AE}"/>
              </a:ext>
            </a:extLst>
          </p:cNvPr>
          <p:cNvSpPr txBox="1">
            <a:spLocks noChangeArrowheads="1"/>
          </p:cNvSpPr>
          <p:nvPr/>
        </p:nvSpPr>
        <p:spPr>
          <a:xfrm>
            <a:off x="2041622" y="4130165"/>
            <a:ext cx="8365563" cy="479456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1B4F9E"/>
                </a:solidFill>
                <a:latin typeface="Montserrat  thin"/>
                <a:ea typeface="+mj-ea"/>
                <a:cs typeface="+mj-cs"/>
              </a:defRPr>
            </a:lvl1pPr>
          </a:lstStyle>
          <a:p>
            <a:pPr>
              <a:spcAft>
                <a:spcPts val="600"/>
              </a:spcAft>
            </a:pPr>
            <a:endParaRPr lang="en-US" altLang="en-US" sz="3600" dirty="0">
              <a:solidFill>
                <a:srgbClr val="335A85"/>
              </a:solidFill>
              <a:latin typeface="+mj-lt"/>
            </a:endParaRPr>
          </a:p>
        </p:txBody>
      </p:sp>
      <p:sp>
        <p:nvSpPr>
          <p:cNvPr id="22" name="Rounded Rectangle 9">
            <a:extLst>
              <a:ext uri="{FF2B5EF4-FFF2-40B4-BE49-F238E27FC236}">
                <a16:creationId xmlns:a16="http://schemas.microsoft.com/office/drawing/2014/main" id="{E223798C-12AD-4B0C-A50C-D676347D67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3354" y="484632"/>
            <a:ext cx="8129016" cy="5724144"/>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2" descr="Anesthésie locale, générale, rachianesthésie : ce qu'il faut savoir">
            <a:extLst>
              <a:ext uri="{FF2B5EF4-FFF2-40B4-BE49-F238E27FC236}">
                <a16:creationId xmlns:a16="http://schemas.microsoft.com/office/drawing/2014/main" id="{5FAEF6E4-E462-4CEF-9950-138268D3F6C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864"/>
          <a:stretch/>
        </p:blipFill>
        <p:spPr bwMode="auto">
          <a:xfrm>
            <a:off x="789332" y="677885"/>
            <a:ext cx="7370645" cy="4947565"/>
          </a:xfrm>
          <a:prstGeom prst="rect">
            <a:avLst/>
          </a:prstGeom>
          <a:noFill/>
          <a:effectLst/>
          <a:extLst>
            <a:ext uri="{909E8E84-426E-40DD-AFC4-6F175D3DCCD1}">
              <a14:hiddenFill xmlns:a14="http://schemas.microsoft.com/office/drawing/2010/main">
                <a:solidFill>
                  <a:srgbClr val="FFFFFF"/>
                </a:solidFill>
              </a14:hiddenFill>
            </a:ext>
          </a:extLst>
        </p:spPr>
      </p:pic>
      <p:grpSp>
        <p:nvGrpSpPr>
          <p:cNvPr id="18" name="Groupe 17">
            <a:extLst>
              <a:ext uri="{FF2B5EF4-FFF2-40B4-BE49-F238E27FC236}">
                <a16:creationId xmlns:a16="http://schemas.microsoft.com/office/drawing/2014/main" id="{9F50033C-79AC-4197-803D-817C5BE5E374}"/>
              </a:ext>
            </a:extLst>
          </p:cNvPr>
          <p:cNvGrpSpPr/>
          <p:nvPr/>
        </p:nvGrpSpPr>
        <p:grpSpPr>
          <a:xfrm>
            <a:off x="6546101" y="1410057"/>
            <a:ext cx="5603246" cy="4409630"/>
            <a:chOff x="5141338" y="1358781"/>
            <a:chExt cx="6583492" cy="5170206"/>
          </a:xfrm>
          <a:solidFill>
            <a:srgbClr val="335A85"/>
          </a:solidFill>
        </p:grpSpPr>
        <p:sp>
          <p:nvSpPr>
            <p:cNvPr id="19" name="Rectangle 18">
              <a:extLst>
                <a:ext uri="{FF2B5EF4-FFF2-40B4-BE49-F238E27FC236}">
                  <a16:creationId xmlns:a16="http://schemas.microsoft.com/office/drawing/2014/main" id="{B4B61CAC-0967-446D-B9E7-D9F829E95C48}"/>
                </a:ext>
              </a:extLst>
            </p:cNvPr>
            <p:cNvSpPr/>
            <p:nvPr/>
          </p:nvSpPr>
          <p:spPr>
            <a:xfrm>
              <a:off x="5141338" y="1358781"/>
              <a:ext cx="6583492" cy="5170206"/>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Line 13">
              <a:extLst>
                <a:ext uri="{FF2B5EF4-FFF2-40B4-BE49-F238E27FC236}">
                  <a16:creationId xmlns:a16="http://schemas.microsoft.com/office/drawing/2014/main" id="{71DD2DAE-4334-46ED-88EF-CF61433FC976}"/>
                </a:ext>
              </a:extLst>
            </p:cNvPr>
            <p:cNvSpPr>
              <a:spLocks noChangeShapeType="1"/>
            </p:cNvSpPr>
            <p:nvPr/>
          </p:nvSpPr>
          <p:spPr bwMode="auto">
            <a:xfrm>
              <a:off x="6121584" y="3886720"/>
              <a:ext cx="3213455" cy="585262"/>
            </a:xfrm>
            <a:prstGeom prst="line">
              <a:avLst/>
            </a:prstGeom>
            <a:grpFill/>
            <a:ln w="38100">
              <a:solidFill>
                <a:schemeClr val="bg1"/>
              </a:solidFill>
              <a:round/>
              <a:headEnd/>
              <a:tailEnd type="triangl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nvGrpSpPr>
            <p:cNvPr id="23" name="Groupe 22">
              <a:extLst>
                <a:ext uri="{FF2B5EF4-FFF2-40B4-BE49-F238E27FC236}">
                  <a16:creationId xmlns:a16="http://schemas.microsoft.com/office/drawing/2014/main" id="{A09C3B04-D6AF-4F54-8553-854DE0140C4A}"/>
                </a:ext>
              </a:extLst>
            </p:cNvPr>
            <p:cNvGrpSpPr/>
            <p:nvPr/>
          </p:nvGrpSpPr>
          <p:grpSpPr>
            <a:xfrm>
              <a:off x="5234721" y="1535084"/>
              <a:ext cx="6269038" cy="4781798"/>
              <a:chOff x="5280025" y="1038099"/>
              <a:chExt cx="6269038" cy="4781798"/>
            </a:xfrm>
            <a:grpFill/>
          </p:grpSpPr>
          <p:pic>
            <p:nvPicPr>
              <p:cNvPr id="24" name="Picture 6">
                <a:extLst>
                  <a:ext uri="{FF2B5EF4-FFF2-40B4-BE49-F238E27FC236}">
                    <a16:creationId xmlns:a16="http://schemas.microsoft.com/office/drawing/2014/main" id="{26F5B604-8970-4099-8856-E66FC883F6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80872" y="1777446"/>
                <a:ext cx="2168191" cy="1322019"/>
              </a:xfrm>
              <a:prstGeom prst="rect">
                <a:avLst/>
              </a:prstGeom>
              <a:grpFill/>
              <a:ln w="34925">
                <a:solidFill>
                  <a:schemeClr val="accent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7">
                <a:extLst>
                  <a:ext uri="{FF2B5EF4-FFF2-40B4-BE49-F238E27FC236}">
                    <a16:creationId xmlns:a16="http://schemas.microsoft.com/office/drawing/2014/main" id="{DEDB2ADB-BC4D-480D-AE27-D93DCF91AB5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80872" y="3717097"/>
                <a:ext cx="2086709" cy="2003098"/>
              </a:xfrm>
              <a:prstGeom prst="rect">
                <a:avLst/>
              </a:prstGeom>
              <a:grpFill/>
              <a:ln w="34925">
                <a:solidFill>
                  <a:schemeClr val="accent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6" name="Group 8">
                <a:extLst>
                  <a:ext uri="{FF2B5EF4-FFF2-40B4-BE49-F238E27FC236}">
                    <a16:creationId xmlns:a16="http://schemas.microsoft.com/office/drawing/2014/main" id="{A99DA1AC-D4C5-4C6A-B27E-470A975AB8FA}"/>
                  </a:ext>
                </a:extLst>
              </p:cNvPr>
              <p:cNvGrpSpPr>
                <a:grpSpLocks/>
              </p:cNvGrpSpPr>
              <p:nvPr/>
            </p:nvGrpSpPr>
            <p:grpSpPr bwMode="auto">
              <a:xfrm>
                <a:off x="5280025" y="1038099"/>
                <a:ext cx="4044828" cy="4781798"/>
                <a:chOff x="370" y="333"/>
                <a:chExt cx="3176" cy="3679"/>
              </a:xfrm>
              <a:grpFill/>
            </p:grpSpPr>
            <p:pic>
              <p:nvPicPr>
                <p:cNvPr id="27" name="Picture 9">
                  <a:extLst>
                    <a:ext uri="{FF2B5EF4-FFF2-40B4-BE49-F238E27FC236}">
                      <a16:creationId xmlns:a16="http://schemas.microsoft.com/office/drawing/2014/main" id="{A9FB17BF-7070-4C8E-B574-43DAEE32192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0" y="333"/>
                  <a:ext cx="3004" cy="3679"/>
                </a:xfrm>
                <a:prstGeom prst="rect">
                  <a:avLst/>
                </a:prstGeom>
                <a:grpFill/>
              </p:spPr>
            </p:pic>
            <p:sp>
              <p:nvSpPr>
                <p:cNvPr id="28" name="Rectangle 10">
                  <a:extLst>
                    <a:ext uri="{FF2B5EF4-FFF2-40B4-BE49-F238E27FC236}">
                      <a16:creationId xmlns:a16="http://schemas.microsoft.com/office/drawing/2014/main" id="{7593793E-BBC5-4A44-8713-7AB2FDA3BC44}"/>
                    </a:ext>
                  </a:extLst>
                </p:cNvPr>
                <p:cNvSpPr>
                  <a:spLocks noChangeArrowheads="1"/>
                </p:cNvSpPr>
                <p:nvPr/>
              </p:nvSpPr>
              <p:spPr bwMode="auto">
                <a:xfrm>
                  <a:off x="2634" y="468"/>
                  <a:ext cx="639" cy="459"/>
                </a:xfrm>
                <a:prstGeom prst="rect">
                  <a:avLst/>
                </a:prstGeom>
                <a:grpFill/>
                <a:ln w="38100">
                  <a:solidFill>
                    <a:schemeClr val="accent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9" name="Line 11">
                  <a:extLst>
                    <a:ext uri="{FF2B5EF4-FFF2-40B4-BE49-F238E27FC236}">
                      <a16:creationId xmlns:a16="http://schemas.microsoft.com/office/drawing/2014/main" id="{F1224106-6979-4D06-8BA9-825FFD239253}"/>
                    </a:ext>
                  </a:extLst>
                </p:cNvPr>
                <p:cNvSpPr>
                  <a:spLocks noChangeShapeType="1"/>
                </p:cNvSpPr>
                <p:nvPr/>
              </p:nvSpPr>
              <p:spPr bwMode="auto">
                <a:xfrm>
                  <a:off x="3273" y="694"/>
                  <a:ext cx="273" cy="135"/>
                </a:xfrm>
                <a:prstGeom prst="line">
                  <a:avLst/>
                </a:prstGeom>
                <a:grpFill/>
                <a:ln w="38100">
                  <a:solidFill>
                    <a:schemeClr val="bg1"/>
                  </a:solidFill>
                  <a:round/>
                  <a:headEnd/>
                  <a:tailEnd type="triangl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30" name="Rectangle 12">
                  <a:extLst>
                    <a:ext uri="{FF2B5EF4-FFF2-40B4-BE49-F238E27FC236}">
                      <a16:creationId xmlns:a16="http://schemas.microsoft.com/office/drawing/2014/main" id="{42C2C58E-9956-4AA2-B207-147A2D80D4EC}"/>
                    </a:ext>
                  </a:extLst>
                </p:cNvPr>
                <p:cNvSpPr>
                  <a:spLocks noChangeArrowheads="1"/>
                </p:cNvSpPr>
                <p:nvPr/>
              </p:nvSpPr>
              <p:spPr bwMode="auto">
                <a:xfrm>
                  <a:off x="423" y="2115"/>
                  <a:ext cx="600" cy="833"/>
                </a:xfrm>
                <a:prstGeom prst="rect">
                  <a:avLst/>
                </a:prstGeom>
                <a:grpFill/>
                <a:ln w="38100">
                  <a:solidFill>
                    <a:schemeClr val="accent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grpSp>
      </p:grpSp>
      <p:sp>
        <p:nvSpPr>
          <p:cNvPr id="31" name="ZoneTexte 30">
            <a:extLst>
              <a:ext uri="{FF2B5EF4-FFF2-40B4-BE49-F238E27FC236}">
                <a16:creationId xmlns:a16="http://schemas.microsoft.com/office/drawing/2014/main" id="{43C16908-2C24-4356-8EF3-285E17AE822C}"/>
              </a:ext>
            </a:extLst>
          </p:cNvPr>
          <p:cNvSpPr txBox="1"/>
          <p:nvPr/>
        </p:nvSpPr>
        <p:spPr>
          <a:xfrm>
            <a:off x="727660" y="5692224"/>
            <a:ext cx="6097424" cy="523220"/>
          </a:xfrm>
          <a:prstGeom prst="rect">
            <a:avLst/>
          </a:prstGeom>
          <a:noFill/>
        </p:spPr>
        <p:txBody>
          <a:bodyPr wrap="square">
            <a:spAutoFit/>
          </a:bodyPr>
          <a:lstStyle/>
          <a:p>
            <a:pPr>
              <a:spcAft>
                <a:spcPts val="600"/>
              </a:spcAft>
            </a:pPr>
            <a:r>
              <a:rPr lang="en-US" altLang="en-US" sz="2800" b="1" dirty="0" err="1">
                <a:solidFill>
                  <a:srgbClr val="335A85"/>
                </a:solidFill>
                <a:latin typeface="+mj-lt"/>
              </a:rPr>
              <a:t>Anaesthesia</a:t>
            </a:r>
            <a:r>
              <a:rPr lang="en-US" altLang="en-US" sz="2800" b="1" dirty="0">
                <a:solidFill>
                  <a:srgbClr val="335A85"/>
                </a:solidFill>
                <a:latin typeface="+mj-lt"/>
              </a:rPr>
              <a:t> Patient Record   Encrypted ?</a:t>
            </a:r>
          </a:p>
        </p:txBody>
      </p:sp>
    </p:spTree>
    <p:extLst>
      <p:ext uri="{BB962C8B-B14F-4D97-AF65-F5344CB8AC3E}">
        <p14:creationId xmlns:p14="http://schemas.microsoft.com/office/powerpoint/2010/main" val="37336075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 name="Picture 4" descr="Coronavirus : Près de 3.900 malades hospitalisés en réanimation ou en soins  intensifs">
            <a:extLst>
              <a:ext uri="{FF2B5EF4-FFF2-40B4-BE49-F238E27FC236}">
                <a16:creationId xmlns:a16="http://schemas.microsoft.com/office/drawing/2014/main" id="{8BD469EE-5C15-4E29-8134-668523C2B92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9659"/>
          <a:stretch/>
        </p:blipFill>
        <p:spPr bwMode="auto">
          <a:xfrm>
            <a:off x="348508" y="0"/>
            <a:ext cx="11843492" cy="6858000"/>
          </a:xfrm>
          <a:prstGeom prst="rect">
            <a:avLst/>
          </a:prstGeom>
          <a:noFill/>
          <a:extLst>
            <a:ext uri="{909E8E84-426E-40DD-AFC4-6F175D3DCCD1}">
              <a14:hiddenFill xmlns:a14="http://schemas.microsoft.com/office/drawing/2010/main">
                <a:solidFill>
                  <a:srgbClr val="FFFFFF"/>
                </a:solidFill>
              </a14:hiddenFill>
            </a:ext>
          </a:extLst>
        </p:spPr>
      </p:pic>
      <p:sp>
        <p:nvSpPr>
          <p:cNvPr id="136196" name="Rectangle 1028">
            <a:extLst>
              <a:ext uri="{FF2B5EF4-FFF2-40B4-BE49-F238E27FC236}">
                <a16:creationId xmlns:a16="http://schemas.microsoft.com/office/drawing/2014/main" id="{452779CB-BF17-4F57-B3BC-138420BBDB06}"/>
              </a:ext>
            </a:extLst>
          </p:cNvPr>
          <p:cNvSpPr>
            <a:spLocks noGrp="1" noChangeArrowheads="1"/>
          </p:cNvSpPr>
          <p:nvPr>
            <p:ph type="title"/>
          </p:nvPr>
        </p:nvSpPr>
        <p:spPr>
          <a:xfrm>
            <a:off x="640080" y="640080"/>
            <a:ext cx="2752354" cy="2709275"/>
          </a:xfrm>
          <a:prstGeom prst="ellipse">
            <a:avLst/>
          </a:prstGeom>
          <a:solidFill>
            <a:srgbClr val="1D4F9E"/>
          </a:solidFill>
          <a:ln w="174625" cmpd="thinThick">
            <a:solidFill>
              <a:srgbClr val="1D4F9E"/>
            </a:solidFill>
          </a:ln>
        </p:spPr>
        <p:txBody>
          <a:bodyPr vert="horz" lIns="91440" tIns="45720" rIns="91440" bIns="45720" rtlCol="0" anchor="ctr">
            <a:normAutofit/>
          </a:bodyPr>
          <a:lstStyle/>
          <a:p>
            <a:pPr algn="ctr"/>
            <a:r>
              <a:rPr lang="en-US" altLang="en-US" sz="2200" dirty="0">
                <a:solidFill>
                  <a:schemeClr val="bg1"/>
                </a:solidFill>
                <a:latin typeface="+mj-lt"/>
              </a:rPr>
              <a:t>Intensive Care patient record </a:t>
            </a:r>
            <a:br>
              <a:rPr lang="en-US" altLang="en-US" sz="2200" dirty="0">
                <a:solidFill>
                  <a:schemeClr val="bg1"/>
                </a:solidFill>
                <a:latin typeface="+mj-lt"/>
              </a:rPr>
            </a:br>
            <a:r>
              <a:rPr lang="en-US" altLang="en-US" sz="2200" dirty="0">
                <a:solidFill>
                  <a:schemeClr val="bg1"/>
                </a:solidFill>
                <a:latin typeface="+mj-lt"/>
              </a:rPr>
              <a:t>back up</a:t>
            </a:r>
          </a:p>
        </p:txBody>
      </p:sp>
      <p:pic>
        <p:nvPicPr>
          <p:cNvPr id="5" name="Picture 2">
            <a:extLst>
              <a:ext uri="{FF2B5EF4-FFF2-40B4-BE49-F238E27FC236}">
                <a16:creationId xmlns:a16="http://schemas.microsoft.com/office/drawing/2014/main" id="{7AE28B13-BBAC-4B60-A8C1-C1F27464BD8C}"/>
              </a:ext>
            </a:extLst>
          </p:cNvPr>
          <p:cNvPicPr>
            <a:picLocks noChangeAspect="1" noChangeArrowheads="1"/>
          </p:cNvPicPr>
          <p:nvPr/>
        </p:nvPicPr>
        <p:blipFill>
          <a:blip r:embed="rId3">
            <a:lum bright="18000"/>
            <a:extLst>
              <a:ext uri="{28A0092B-C50C-407E-A947-70E740481C1C}">
                <a14:useLocalDpi xmlns:a14="http://schemas.microsoft.com/office/drawing/2010/main" val="0"/>
              </a:ext>
            </a:extLst>
          </a:blip>
          <a:srcRect/>
          <a:stretch>
            <a:fillRect/>
          </a:stretch>
        </p:blipFill>
        <p:spPr bwMode="auto">
          <a:xfrm>
            <a:off x="7503207" y="3631199"/>
            <a:ext cx="4688793" cy="32268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2006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descr="Une image contenant personne, homme, pièce, regardant&#10;&#10;Description générée automatiquement">
            <a:extLst>
              <a:ext uri="{FF2B5EF4-FFF2-40B4-BE49-F238E27FC236}">
                <a16:creationId xmlns:a16="http://schemas.microsoft.com/office/drawing/2014/main" id="{BE82CF58-39C7-4CDE-8354-E296E532B347}"/>
              </a:ext>
            </a:extLst>
          </p:cNvPr>
          <p:cNvPicPr>
            <a:picLocks noChangeAspect="1"/>
          </p:cNvPicPr>
          <p:nvPr/>
        </p:nvPicPr>
        <p:blipFill rotWithShape="1">
          <a:blip r:embed="rId3">
            <a:alphaModFix/>
            <a:extLst>
              <a:ext uri="{28A0092B-C50C-407E-A947-70E740481C1C}">
                <a14:useLocalDpi xmlns:a14="http://schemas.microsoft.com/office/drawing/2010/main" val="0"/>
              </a:ext>
            </a:extLst>
          </a:blip>
          <a:srcRect t="21123" r="40441" b="22121"/>
          <a:stretch/>
        </p:blipFill>
        <p:spPr>
          <a:xfrm>
            <a:off x="6096000" y="1693156"/>
            <a:ext cx="4448176" cy="4159077"/>
          </a:xfrm>
          <a:prstGeom prst="rect">
            <a:avLst/>
          </a:prstGeom>
        </p:spPr>
      </p:pic>
      <p:sp>
        <p:nvSpPr>
          <p:cNvPr id="5" name="Espace réservé du pied de page 4">
            <a:extLst>
              <a:ext uri="{FF2B5EF4-FFF2-40B4-BE49-F238E27FC236}">
                <a16:creationId xmlns:a16="http://schemas.microsoft.com/office/drawing/2014/main" id="{6A534B75-44AF-49F2-8EE7-2C3A2D013AE1}"/>
              </a:ext>
            </a:extLst>
          </p:cNvPr>
          <p:cNvSpPr>
            <a:spLocks noGrp="1"/>
          </p:cNvSpPr>
          <p:nvPr>
            <p:ph type="ftr" sz="quarter" idx="10"/>
          </p:nvPr>
        </p:nvSpPr>
        <p:spPr/>
        <p:txBody>
          <a:bodyPr/>
          <a:lstStyle/>
          <a:p>
            <a:r>
              <a:rPr lang="de-DE" altLang="en-US"/>
              <a:t>© M. Imhoff, 2008</a:t>
            </a:r>
          </a:p>
        </p:txBody>
      </p:sp>
      <p:sp>
        <p:nvSpPr>
          <p:cNvPr id="6" name="Espace réservé du numéro de diapositive 5">
            <a:extLst>
              <a:ext uri="{FF2B5EF4-FFF2-40B4-BE49-F238E27FC236}">
                <a16:creationId xmlns:a16="http://schemas.microsoft.com/office/drawing/2014/main" id="{43004C99-7EEB-410C-953D-B00A802E3E0A}"/>
              </a:ext>
            </a:extLst>
          </p:cNvPr>
          <p:cNvSpPr>
            <a:spLocks noGrp="1"/>
          </p:cNvSpPr>
          <p:nvPr>
            <p:ph type="sldNum" sz="quarter" idx="11"/>
          </p:nvPr>
        </p:nvSpPr>
        <p:spPr/>
        <p:txBody>
          <a:bodyPr/>
          <a:lstStyle/>
          <a:p>
            <a:fld id="{1A257B77-19FA-4251-9518-304F1E9F90EE}" type="slidenum">
              <a:rPr lang="de-DE" altLang="en-US"/>
              <a:pPr/>
              <a:t>13</a:t>
            </a:fld>
            <a:endParaRPr lang="de-DE" altLang="en-US">
              <a:cs typeface="Arial" panose="020B0604020202020204" pitchFamily="34" charset="0"/>
            </a:endParaRPr>
          </a:p>
        </p:txBody>
      </p:sp>
      <p:sp>
        <p:nvSpPr>
          <p:cNvPr id="662531" name="Rectangle 3">
            <a:extLst>
              <a:ext uri="{FF2B5EF4-FFF2-40B4-BE49-F238E27FC236}">
                <a16:creationId xmlns:a16="http://schemas.microsoft.com/office/drawing/2014/main" id="{CE5114A1-5F74-4FF4-AE77-A901ABFEED38}"/>
              </a:ext>
            </a:extLst>
          </p:cNvPr>
          <p:cNvSpPr>
            <a:spLocks noGrp="1" noChangeArrowheads="1"/>
          </p:cNvSpPr>
          <p:nvPr>
            <p:ph type="body" sz="half" idx="1"/>
          </p:nvPr>
        </p:nvSpPr>
        <p:spPr>
          <a:xfrm>
            <a:off x="1297974" y="2436813"/>
            <a:ext cx="4051300" cy="3546475"/>
          </a:xfrm>
        </p:spPr>
        <p:txBody>
          <a:bodyPr>
            <a:normAutofit fontScale="92500"/>
          </a:bodyPr>
          <a:lstStyle/>
          <a:p>
            <a:pPr>
              <a:spcAft>
                <a:spcPct val="25000"/>
              </a:spcAft>
            </a:pPr>
            <a:r>
              <a:rPr lang="en-US" altLang="en-US" sz="2400" dirty="0"/>
              <a:t>A Software solution for Critical Care, Perioperative Care Areas</a:t>
            </a:r>
          </a:p>
          <a:p>
            <a:pPr>
              <a:spcAft>
                <a:spcPct val="25000"/>
              </a:spcAft>
            </a:pPr>
            <a:r>
              <a:rPr lang="en-US" altLang="en-US" sz="2400" dirty="0"/>
              <a:t>Used during anesthesia assessment, operating theatre , anesthesia, recovery room </a:t>
            </a:r>
          </a:p>
          <a:p>
            <a:pPr lvl="1">
              <a:spcAft>
                <a:spcPct val="25000"/>
              </a:spcAft>
            </a:pPr>
            <a:r>
              <a:rPr lang="en-US" altLang="en-US" dirty="0"/>
              <a:t>Documented electronically</a:t>
            </a:r>
          </a:p>
          <a:p>
            <a:pPr lvl="1">
              <a:spcAft>
                <a:spcPct val="25000"/>
              </a:spcAft>
            </a:pPr>
            <a:r>
              <a:rPr lang="en-US" altLang="en-US" dirty="0"/>
              <a:t> Increased accuracy, increased efficiency and enhanced patient safety</a:t>
            </a:r>
          </a:p>
        </p:txBody>
      </p:sp>
      <p:sp>
        <p:nvSpPr>
          <p:cNvPr id="10" name="object 47">
            <a:extLst>
              <a:ext uri="{FF2B5EF4-FFF2-40B4-BE49-F238E27FC236}">
                <a16:creationId xmlns:a16="http://schemas.microsoft.com/office/drawing/2014/main" id="{8E6FC836-90E9-4380-B04F-E32C3CC407E8}"/>
              </a:ext>
            </a:extLst>
          </p:cNvPr>
          <p:cNvSpPr/>
          <p:nvPr/>
        </p:nvSpPr>
        <p:spPr>
          <a:xfrm>
            <a:off x="601133" y="162786"/>
            <a:ext cx="1292113" cy="711926"/>
          </a:xfrm>
          <a:prstGeom prst="rect">
            <a:avLst/>
          </a:prstGeom>
          <a:blipFill>
            <a:blip r:embed="rId4" cstate="print"/>
            <a:stretch>
              <a:fillRect/>
            </a:stretch>
          </a:blipFill>
        </p:spPr>
        <p:txBody>
          <a:bodyPr wrap="square" lIns="0" tIns="0" rIns="0" bIns="0" rtlCol="0"/>
          <a:lstStyle/>
          <a:p>
            <a:endParaRPr/>
          </a:p>
        </p:txBody>
      </p:sp>
    </p:spTree>
  </p:cSld>
  <p:clrMapOvr>
    <a:masterClrMapping/>
  </p:clrMapOvr>
  <p:transition>
    <p:zoom/>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681480" y="1041401"/>
            <a:ext cx="4747895" cy="4227195"/>
            <a:chOff x="157479" y="1041400"/>
            <a:chExt cx="4747895" cy="4227195"/>
          </a:xfrm>
        </p:grpSpPr>
        <p:sp>
          <p:nvSpPr>
            <p:cNvPr id="3" name="object 3"/>
            <p:cNvSpPr/>
            <p:nvPr/>
          </p:nvSpPr>
          <p:spPr>
            <a:xfrm>
              <a:off x="157479" y="1041400"/>
              <a:ext cx="3706114" cy="4049014"/>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1198879" y="1219200"/>
              <a:ext cx="3706114" cy="4049014"/>
            </a:xfrm>
            <a:prstGeom prst="rect">
              <a:avLst/>
            </a:prstGeom>
            <a:blipFill>
              <a:blip r:embed="rId4" cstate="print"/>
              <a:stretch>
                <a:fillRect/>
              </a:stretch>
            </a:blipFill>
          </p:spPr>
          <p:txBody>
            <a:bodyPr wrap="square" lIns="0" tIns="0" rIns="0" bIns="0" rtlCol="0"/>
            <a:lstStyle/>
            <a:p>
              <a:endParaRPr/>
            </a:p>
          </p:txBody>
        </p:sp>
      </p:grpSp>
      <p:grpSp>
        <p:nvGrpSpPr>
          <p:cNvPr id="5" name="object 5"/>
          <p:cNvGrpSpPr/>
          <p:nvPr/>
        </p:nvGrpSpPr>
        <p:grpSpPr>
          <a:xfrm>
            <a:off x="8456169" y="5714048"/>
            <a:ext cx="1755139" cy="335280"/>
            <a:chOff x="6964680" y="5666740"/>
            <a:chExt cx="1755139" cy="335280"/>
          </a:xfrm>
        </p:grpSpPr>
        <p:sp>
          <p:nvSpPr>
            <p:cNvPr id="6" name="object 6"/>
            <p:cNvSpPr/>
            <p:nvPr/>
          </p:nvSpPr>
          <p:spPr>
            <a:xfrm>
              <a:off x="6977380" y="5679440"/>
              <a:ext cx="1729739" cy="309880"/>
            </a:xfrm>
            <a:custGeom>
              <a:avLst/>
              <a:gdLst/>
              <a:ahLst/>
              <a:cxnLst/>
              <a:rect l="l" t="t" r="r" b="b"/>
              <a:pathLst>
                <a:path w="1729740" h="309879">
                  <a:moveTo>
                    <a:pt x="1574800" y="0"/>
                  </a:moveTo>
                  <a:lnTo>
                    <a:pt x="0" y="0"/>
                  </a:lnTo>
                  <a:lnTo>
                    <a:pt x="154940" y="154940"/>
                  </a:lnTo>
                  <a:lnTo>
                    <a:pt x="0" y="309880"/>
                  </a:lnTo>
                  <a:lnTo>
                    <a:pt x="1574800" y="309880"/>
                  </a:lnTo>
                  <a:lnTo>
                    <a:pt x="1729740" y="154940"/>
                  </a:lnTo>
                  <a:lnTo>
                    <a:pt x="1574800" y="0"/>
                  </a:lnTo>
                  <a:close/>
                </a:path>
              </a:pathLst>
            </a:custGeom>
            <a:solidFill>
              <a:srgbClr val="4471C4"/>
            </a:solidFill>
          </p:spPr>
          <p:txBody>
            <a:bodyPr wrap="square" lIns="0" tIns="0" rIns="0" bIns="0" rtlCol="0"/>
            <a:lstStyle/>
            <a:p>
              <a:endParaRPr/>
            </a:p>
          </p:txBody>
        </p:sp>
        <p:sp>
          <p:nvSpPr>
            <p:cNvPr id="7" name="object 7"/>
            <p:cNvSpPr/>
            <p:nvPr/>
          </p:nvSpPr>
          <p:spPr>
            <a:xfrm>
              <a:off x="6977380" y="5679440"/>
              <a:ext cx="1729739" cy="309880"/>
            </a:xfrm>
            <a:custGeom>
              <a:avLst/>
              <a:gdLst/>
              <a:ahLst/>
              <a:cxnLst/>
              <a:rect l="l" t="t" r="r" b="b"/>
              <a:pathLst>
                <a:path w="1729740" h="309879">
                  <a:moveTo>
                    <a:pt x="0" y="0"/>
                  </a:moveTo>
                  <a:lnTo>
                    <a:pt x="1574800" y="0"/>
                  </a:lnTo>
                  <a:lnTo>
                    <a:pt x="1729740" y="154940"/>
                  </a:lnTo>
                  <a:lnTo>
                    <a:pt x="1574800" y="309880"/>
                  </a:lnTo>
                  <a:lnTo>
                    <a:pt x="0" y="309880"/>
                  </a:lnTo>
                  <a:lnTo>
                    <a:pt x="154940" y="154940"/>
                  </a:lnTo>
                  <a:lnTo>
                    <a:pt x="0" y="0"/>
                  </a:lnTo>
                  <a:close/>
                </a:path>
              </a:pathLst>
            </a:custGeom>
            <a:ln w="25400">
              <a:solidFill>
                <a:srgbClr val="FFFFFF"/>
              </a:solidFill>
            </a:ln>
          </p:spPr>
          <p:txBody>
            <a:bodyPr wrap="square" lIns="0" tIns="0" rIns="0" bIns="0" rtlCol="0"/>
            <a:lstStyle/>
            <a:p>
              <a:endParaRPr/>
            </a:p>
          </p:txBody>
        </p:sp>
        <p:sp>
          <p:nvSpPr>
            <p:cNvPr id="8" name="object 8"/>
            <p:cNvSpPr/>
            <p:nvPr/>
          </p:nvSpPr>
          <p:spPr>
            <a:xfrm>
              <a:off x="7469505" y="5729287"/>
              <a:ext cx="779932" cy="175259"/>
            </a:xfrm>
            <a:prstGeom prst="rect">
              <a:avLst/>
            </a:prstGeom>
            <a:blipFill>
              <a:blip r:embed="rId5" cstate="print"/>
              <a:stretch>
                <a:fillRect/>
              </a:stretch>
            </a:blipFill>
          </p:spPr>
          <p:txBody>
            <a:bodyPr wrap="square" lIns="0" tIns="0" rIns="0" bIns="0" rtlCol="0"/>
            <a:lstStyle/>
            <a:p>
              <a:endParaRPr/>
            </a:p>
          </p:txBody>
        </p:sp>
        <p:sp>
          <p:nvSpPr>
            <p:cNvPr id="9" name="object 9"/>
            <p:cNvSpPr/>
            <p:nvPr/>
          </p:nvSpPr>
          <p:spPr>
            <a:xfrm>
              <a:off x="8193659" y="5729287"/>
              <a:ext cx="132079" cy="175259"/>
            </a:xfrm>
            <a:prstGeom prst="rect">
              <a:avLst/>
            </a:prstGeom>
            <a:blipFill>
              <a:blip r:embed="rId6" cstate="print"/>
              <a:stretch>
                <a:fillRect/>
              </a:stretch>
            </a:blipFill>
          </p:spPr>
          <p:txBody>
            <a:bodyPr wrap="square" lIns="0" tIns="0" rIns="0" bIns="0" rtlCol="0"/>
            <a:lstStyle/>
            <a:p>
              <a:endParaRPr/>
            </a:p>
          </p:txBody>
        </p:sp>
      </p:grpSp>
      <p:sp>
        <p:nvSpPr>
          <p:cNvPr id="11" name="object 11"/>
          <p:cNvSpPr/>
          <p:nvPr/>
        </p:nvSpPr>
        <p:spPr>
          <a:xfrm>
            <a:off x="2228088" y="5726748"/>
            <a:ext cx="1732280" cy="309880"/>
          </a:xfrm>
          <a:custGeom>
            <a:avLst/>
            <a:gdLst/>
            <a:ahLst/>
            <a:cxnLst/>
            <a:rect l="l" t="t" r="r" b="b"/>
            <a:pathLst>
              <a:path w="1732280" h="309879">
                <a:moveTo>
                  <a:pt x="1577340" y="0"/>
                </a:moveTo>
                <a:lnTo>
                  <a:pt x="0" y="0"/>
                </a:lnTo>
                <a:lnTo>
                  <a:pt x="154940" y="154940"/>
                </a:lnTo>
                <a:lnTo>
                  <a:pt x="0" y="309880"/>
                </a:lnTo>
                <a:lnTo>
                  <a:pt x="1577340" y="309880"/>
                </a:lnTo>
                <a:lnTo>
                  <a:pt x="1732279" y="154940"/>
                </a:lnTo>
                <a:lnTo>
                  <a:pt x="1577340" y="0"/>
                </a:lnTo>
                <a:close/>
              </a:path>
            </a:pathLst>
          </a:custGeom>
          <a:solidFill>
            <a:srgbClr val="2E5496"/>
          </a:solidFill>
        </p:spPr>
        <p:txBody>
          <a:bodyPr wrap="square" lIns="0" tIns="0" rIns="0" bIns="0" rtlCol="0"/>
          <a:lstStyle/>
          <a:p>
            <a:endParaRPr dirty="0"/>
          </a:p>
        </p:txBody>
      </p:sp>
      <p:sp>
        <p:nvSpPr>
          <p:cNvPr id="12" name="object 12"/>
          <p:cNvSpPr/>
          <p:nvPr/>
        </p:nvSpPr>
        <p:spPr>
          <a:xfrm>
            <a:off x="2228088" y="5726748"/>
            <a:ext cx="1732280" cy="309880"/>
          </a:xfrm>
          <a:custGeom>
            <a:avLst/>
            <a:gdLst/>
            <a:ahLst/>
            <a:cxnLst/>
            <a:rect l="l" t="t" r="r" b="b"/>
            <a:pathLst>
              <a:path w="1732280" h="309879">
                <a:moveTo>
                  <a:pt x="0" y="0"/>
                </a:moveTo>
                <a:lnTo>
                  <a:pt x="1577340" y="0"/>
                </a:lnTo>
                <a:lnTo>
                  <a:pt x="1732279" y="154940"/>
                </a:lnTo>
                <a:lnTo>
                  <a:pt x="1577340" y="309880"/>
                </a:lnTo>
                <a:lnTo>
                  <a:pt x="0" y="309880"/>
                </a:lnTo>
                <a:lnTo>
                  <a:pt x="154940" y="154940"/>
                </a:lnTo>
                <a:lnTo>
                  <a:pt x="0" y="0"/>
                </a:lnTo>
                <a:close/>
              </a:path>
            </a:pathLst>
          </a:custGeom>
          <a:ln w="25400">
            <a:solidFill>
              <a:srgbClr val="FFFFFF"/>
            </a:solidFill>
          </a:ln>
        </p:spPr>
        <p:txBody>
          <a:bodyPr wrap="square" lIns="0" tIns="0" rIns="0" bIns="0" rtlCol="0"/>
          <a:lstStyle/>
          <a:p>
            <a:endParaRPr/>
          </a:p>
        </p:txBody>
      </p:sp>
      <p:sp>
        <p:nvSpPr>
          <p:cNvPr id="13" name="object 13"/>
          <p:cNvSpPr/>
          <p:nvPr/>
        </p:nvSpPr>
        <p:spPr>
          <a:xfrm>
            <a:off x="2495600" y="6594596"/>
            <a:ext cx="784224" cy="175259"/>
          </a:xfrm>
          <a:prstGeom prst="rect">
            <a:avLst/>
          </a:prstGeom>
          <a:blipFill>
            <a:blip r:embed="rId7" cstate="print"/>
            <a:stretch>
              <a:fillRect/>
            </a:stretch>
          </a:blipFill>
        </p:spPr>
        <p:txBody>
          <a:bodyPr wrap="square" lIns="0" tIns="0" rIns="0" bIns="0" rtlCol="0"/>
          <a:lstStyle/>
          <a:p>
            <a:endParaRPr dirty="0"/>
          </a:p>
        </p:txBody>
      </p:sp>
      <p:sp>
        <p:nvSpPr>
          <p:cNvPr id="14" name="object 14"/>
          <p:cNvSpPr/>
          <p:nvPr/>
        </p:nvSpPr>
        <p:spPr>
          <a:xfrm>
            <a:off x="3785108" y="5726748"/>
            <a:ext cx="1732280" cy="309880"/>
          </a:xfrm>
          <a:custGeom>
            <a:avLst/>
            <a:gdLst/>
            <a:ahLst/>
            <a:cxnLst/>
            <a:rect l="l" t="t" r="r" b="b"/>
            <a:pathLst>
              <a:path w="1732279" h="309879">
                <a:moveTo>
                  <a:pt x="1577340" y="0"/>
                </a:moveTo>
                <a:lnTo>
                  <a:pt x="0" y="0"/>
                </a:lnTo>
                <a:lnTo>
                  <a:pt x="154939" y="154940"/>
                </a:lnTo>
                <a:lnTo>
                  <a:pt x="0" y="309880"/>
                </a:lnTo>
                <a:lnTo>
                  <a:pt x="1577340" y="309880"/>
                </a:lnTo>
                <a:lnTo>
                  <a:pt x="1732280" y="154940"/>
                </a:lnTo>
                <a:lnTo>
                  <a:pt x="1577340" y="0"/>
                </a:lnTo>
                <a:close/>
              </a:path>
            </a:pathLst>
          </a:custGeom>
          <a:solidFill>
            <a:srgbClr val="2E5496"/>
          </a:solidFill>
        </p:spPr>
        <p:txBody>
          <a:bodyPr wrap="square" lIns="0" tIns="0" rIns="0" bIns="0" rtlCol="0"/>
          <a:lstStyle/>
          <a:p>
            <a:endParaRPr/>
          </a:p>
        </p:txBody>
      </p:sp>
      <p:sp>
        <p:nvSpPr>
          <p:cNvPr id="15" name="object 15"/>
          <p:cNvSpPr/>
          <p:nvPr/>
        </p:nvSpPr>
        <p:spPr>
          <a:xfrm>
            <a:off x="3785108" y="5726748"/>
            <a:ext cx="1732280" cy="309880"/>
          </a:xfrm>
          <a:custGeom>
            <a:avLst/>
            <a:gdLst/>
            <a:ahLst/>
            <a:cxnLst/>
            <a:rect l="l" t="t" r="r" b="b"/>
            <a:pathLst>
              <a:path w="1732279" h="309879">
                <a:moveTo>
                  <a:pt x="0" y="0"/>
                </a:moveTo>
                <a:lnTo>
                  <a:pt x="1577340" y="0"/>
                </a:lnTo>
                <a:lnTo>
                  <a:pt x="1732280" y="154940"/>
                </a:lnTo>
                <a:lnTo>
                  <a:pt x="1577340" y="309880"/>
                </a:lnTo>
                <a:lnTo>
                  <a:pt x="0" y="309880"/>
                </a:lnTo>
                <a:lnTo>
                  <a:pt x="154939" y="154940"/>
                </a:lnTo>
                <a:lnTo>
                  <a:pt x="0" y="0"/>
                </a:lnTo>
                <a:close/>
              </a:path>
            </a:pathLst>
          </a:custGeom>
          <a:ln w="25400">
            <a:solidFill>
              <a:srgbClr val="FFFFFF"/>
            </a:solidFill>
          </a:ln>
        </p:spPr>
        <p:txBody>
          <a:bodyPr wrap="square" lIns="0" tIns="0" rIns="0" bIns="0" rtlCol="0"/>
          <a:lstStyle/>
          <a:p>
            <a:endParaRPr/>
          </a:p>
        </p:txBody>
      </p:sp>
      <p:sp>
        <p:nvSpPr>
          <p:cNvPr id="16" name="object 16"/>
          <p:cNvSpPr/>
          <p:nvPr/>
        </p:nvSpPr>
        <p:spPr>
          <a:xfrm>
            <a:off x="4128263" y="5776596"/>
            <a:ext cx="1081481" cy="175259"/>
          </a:xfrm>
          <a:prstGeom prst="rect">
            <a:avLst/>
          </a:prstGeom>
          <a:blipFill>
            <a:blip r:embed="rId8" cstate="print"/>
            <a:stretch>
              <a:fillRect/>
            </a:stretch>
          </a:blipFill>
        </p:spPr>
        <p:txBody>
          <a:bodyPr wrap="square" lIns="0" tIns="0" rIns="0" bIns="0" rtlCol="0"/>
          <a:lstStyle/>
          <a:p>
            <a:endParaRPr/>
          </a:p>
        </p:txBody>
      </p:sp>
      <p:sp>
        <p:nvSpPr>
          <p:cNvPr id="17" name="object 17"/>
          <p:cNvSpPr/>
          <p:nvPr/>
        </p:nvSpPr>
        <p:spPr>
          <a:xfrm>
            <a:off x="5342128" y="5726748"/>
            <a:ext cx="1732280" cy="309880"/>
          </a:xfrm>
          <a:custGeom>
            <a:avLst/>
            <a:gdLst/>
            <a:ahLst/>
            <a:cxnLst/>
            <a:rect l="l" t="t" r="r" b="b"/>
            <a:pathLst>
              <a:path w="1732279" h="309879">
                <a:moveTo>
                  <a:pt x="1577339" y="0"/>
                </a:moveTo>
                <a:lnTo>
                  <a:pt x="0" y="0"/>
                </a:lnTo>
                <a:lnTo>
                  <a:pt x="154939" y="154940"/>
                </a:lnTo>
                <a:lnTo>
                  <a:pt x="0" y="309880"/>
                </a:lnTo>
                <a:lnTo>
                  <a:pt x="1577339" y="309880"/>
                </a:lnTo>
                <a:lnTo>
                  <a:pt x="1732279" y="154940"/>
                </a:lnTo>
                <a:lnTo>
                  <a:pt x="1577339" y="0"/>
                </a:lnTo>
                <a:close/>
              </a:path>
            </a:pathLst>
          </a:custGeom>
          <a:solidFill>
            <a:srgbClr val="4471C4"/>
          </a:solidFill>
        </p:spPr>
        <p:txBody>
          <a:bodyPr wrap="square" lIns="0" tIns="0" rIns="0" bIns="0" rtlCol="0"/>
          <a:lstStyle/>
          <a:p>
            <a:endParaRPr/>
          </a:p>
        </p:txBody>
      </p:sp>
      <p:sp>
        <p:nvSpPr>
          <p:cNvPr id="18" name="object 18"/>
          <p:cNvSpPr/>
          <p:nvPr/>
        </p:nvSpPr>
        <p:spPr>
          <a:xfrm>
            <a:off x="5342128" y="5726748"/>
            <a:ext cx="1732280" cy="309880"/>
          </a:xfrm>
          <a:custGeom>
            <a:avLst/>
            <a:gdLst/>
            <a:ahLst/>
            <a:cxnLst/>
            <a:rect l="l" t="t" r="r" b="b"/>
            <a:pathLst>
              <a:path w="1732279" h="309879">
                <a:moveTo>
                  <a:pt x="0" y="0"/>
                </a:moveTo>
                <a:lnTo>
                  <a:pt x="1577339" y="0"/>
                </a:lnTo>
                <a:lnTo>
                  <a:pt x="1732279" y="154940"/>
                </a:lnTo>
                <a:lnTo>
                  <a:pt x="1577339" y="309880"/>
                </a:lnTo>
                <a:lnTo>
                  <a:pt x="0" y="309880"/>
                </a:lnTo>
                <a:lnTo>
                  <a:pt x="154939" y="154940"/>
                </a:lnTo>
                <a:lnTo>
                  <a:pt x="0" y="0"/>
                </a:lnTo>
                <a:close/>
              </a:path>
            </a:pathLst>
          </a:custGeom>
          <a:ln w="25400">
            <a:solidFill>
              <a:srgbClr val="FFFFFF"/>
            </a:solidFill>
          </a:ln>
        </p:spPr>
        <p:txBody>
          <a:bodyPr wrap="square" lIns="0" tIns="0" rIns="0" bIns="0" rtlCol="0"/>
          <a:lstStyle/>
          <a:p>
            <a:endParaRPr/>
          </a:p>
        </p:txBody>
      </p:sp>
      <p:sp>
        <p:nvSpPr>
          <p:cNvPr id="19" name="object 19"/>
          <p:cNvSpPr/>
          <p:nvPr/>
        </p:nvSpPr>
        <p:spPr>
          <a:xfrm>
            <a:off x="5922266" y="5790883"/>
            <a:ext cx="673671" cy="157480"/>
          </a:xfrm>
          <a:prstGeom prst="rect">
            <a:avLst/>
          </a:prstGeom>
          <a:blipFill>
            <a:blip r:embed="rId9" cstate="print"/>
            <a:stretch>
              <a:fillRect/>
            </a:stretch>
          </a:blipFill>
        </p:spPr>
        <p:txBody>
          <a:bodyPr wrap="square" lIns="0" tIns="0" rIns="0" bIns="0" rtlCol="0"/>
          <a:lstStyle/>
          <a:p>
            <a:endParaRPr/>
          </a:p>
        </p:txBody>
      </p:sp>
      <p:sp>
        <p:nvSpPr>
          <p:cNvPr id="20" name="object 20"/>
          <p:cNvSpPr/>
          <p:nvPr/>
        </p:nvSpPr>
        <p:spPr>
          <a:xfrm>
            <a:off x="6899148" y="5726748"/>
            <a:ext cx="1732280" cy="309880"/>
          </a:xfrm>
          <a:custGeom>
            <a:avLst/>
            <a:gdLst/>
            <a:ahLst/>
            <a:cxnLst/>
            <a:rect l="l" t="t" r="r" b="b"/>
            <a:pathLst>
              <a:path w="1732279" h="309879">
                <a:moveTo>
                  <a:pt x="1577339" y="0"/>
                </a:moveTo>
                <a:lnTo>
                  <a:pt x="0" y="0"/>
                </a:lnTo>
                <a:lnTo>
                  <a:pt x="154939" y="154940"/>
                </a:lnTo>
                <a:lnTo>
                  <a:pt x="0" y="309880"/>
                </a:lnTo>
                <a:lnTo>
                  <a:pt x="1577339" y="309880"/>
                </a:lnTo>
                <a:lnTo>
                  <a:pt x="1732279" y="154940"/>
                </a:lnTo>
                <a:lnTo>
                  <a:pt x="1577339" y="0"/>
                </a:lnTo>
                <a:close/>
              </a:path>
            </a:pathLst>
          </a:custGeom>
          <a:solidFill>
            <a:srgbClr val="4471C4"/>
          </a:solidFill>
        </p:spPr>
        <p:txBody>
          <a:bodyPr wrap="square" lIns="0" tIns="0" rIns="0" bIns="0" rtlCol="0"/>
          <a:lstStyle/>
          <a:p>
            <a:endParaRPr dirty="0"/>
          </a:p>
        </p:txBody>
      </p:sp>
      <p:sp>
        <p:nvSpPr>
          <p:cNvPr id="21" name="object 21"/>
          <p:cNvSpPr/>
          <p:nvPr/>
        </p:nvSpPr>
        <p:spPr>
          <a:xfrm>
            <a:off x="6899148" y="5726748"/>
            <a:ext cx="1732280" cy="309880"/>
          </a:xfrm>
          <a:custGeom>
            <a:avLst/>
            <a:gdLst/>
            <a:ahLst/>
            <a:cxnLst/>
            <a:rect l="l" t="t" r="r" b="b"/>
            <a:pathLst>
              <a:path w="1732279" h="309879">
                <a:moveTo>
                  <a:pt x="0" y="0"/>
                </a:moveTo>
                <a:lnTo>
                  <a:pt x="1577339" y="0"/>
                </a:lnTo>
                <a:lnTo>
                  <a:pt x="1732279" y="154940"/>
                </a:lnTo>
                <a:lnTo>
                  <a:pt x="1577339" y="309880"/>
                </a:lnTo>
                <a:lnTo>
                  <a:pt x="0" y="309880"/>
                </a:lnTo>
                <a:lnTo>
                  <a:pt x="154939" y="154940"/>
                </a:lnTo>
                <a:lnTo>
                  <a:pt x="0" y="0"/>
                </a:lnTo>
                <a:close/>
              </a:path>
            </a:pathLst>
          </a:custGeom>
          <a:ln w="25400">
            <a:solidFill>
              <a:srgbClr val="FFFFFF"/>
            </a:solidFill>
          </a:ln>
        </p:spPr>
        <p:txBody>
          <a:bodyPr wrap="square" lIns="0" tIns="0" rIns="0" bIns="0" rtlCol="0"/>
          <a:lstStyle/>
          <a:p>
            <a:endParaRPr/>
          </a:p>
        </p:txBody>
      </p:sp>
      <p:sp>
        <p:nvSpPr>
          <p:cNvPr id="22" name="object 22"/>
          <p:cNvSpPr/>
          <p:nvPr/>
        </p:nvSpPr>
        <p:spPr>
          <a:xfrm>
            <a:off x="7329933" y="5776596"/>
            <a:ext cx="615594" cy="175259"/>
          </a:xfrm>
          <a:prstGeom prst="rect">
            <a:avLst/>
          </a:prstGeom>
          <a:blipFill>
            <a:blip r:embed="rId10" cstate="print"/>
            <a:stretch>
              <a:fillRect/>
            </a:stretch>
          </a:blipFill>
        </p:spPr>
        <p:txBody>
          <a:bodyPr wrap="square" lIns="0" tIns="0" rIns="0" bIns="0" rtlCol="0"/>
          <a:lstStyle/>
          <a:p>
            <a:endParaRPr dirty="0"/>
          </a:p>
        </p:txBody>
      </p:sp>
      <p:grpSp>
        <p:nvGrpSpPr>
          <p:cNvPr id="26" name="object 26"/>
          <p:cNvGrpSpPr/>
          <p:nvPr/>
        </p:nvGrpSpPr>
        <p:grpSpPr>
          <a:xfrm>
            <a:off x="4262121" y="1137920"/>
            <a:ext cx="5532755" cy="4280535"/>
            <a:chOff x="2738120" y="1137919"/>
            <a:chExt cx="5532755" cy="4280535"/>
          </a:xfrm>
        </p:grpSpPr>
        <p:sp>
          <p:nvSpPr>
            <p:cNvPr id="27" name="object 27"/>
            <p:cNvSpPr/>
            <p:nvPr/>
          </p:nvSpPr>
          <p:spPr>
            <a:xfrm>
              <a:off x="2738120" y="1137919"/>
              <a:ext cx="4163313" cy="4280154"/>
            </a:xfrm>
            <a:prstGeom prst="rect">
              <a:avLst/>
            </a:prstGeom>
            <a:blipFill>
              <a:blip r:embed="rId11" cstate="print"/>
              <a:stretch>
                <a:fillRect/>
              </a:stretch>
            </a:blipFill>
          </p:spPr>
          <p:txBody>
            <a:bodyPr wrap="square" lIns="0" tIns="0" rIns="0" bIns="0" rtlCol="0"/>
            <a:lstStyle/>
            <a:p>
              <a:endParaRPr/>
            </a:p>
          </p:txBody>
        </p:sp>
        <p:sp>
          <p:nvSpPr>
            <p:cNvPr id="28" name="object 28"/>
            <p:cNvSpPr/>
            <p:nvPr/>
          </p:nvSpPr>
          <p:spPr>
            <a:xfrm>
              <a:off x="4231640" y="1300479"/>
              <a:ext cx="4038854" cy="4059174"/>
            </a:xfrm>
            <a:prstGeom prst="rect">
              <a:avLst/>
            </a:prstGeom>
            <a:blipFill>
              <a:blip r:embed="rId12" cstate="print"/>
              <a:stretch>
                <a:fillRect/>
              </a:stretch>
            </a:blipFill>
          </p:spPr>
          <p:txBody>
            <a:bodyPr wrap="square" lIns="0" tIns="0" rIns="0" bIns="0" rtlCol="0"/>
            <a:lstStyle/>
            <a:p>
              <a:endParaRPr/>
            </a:p>
          </p:txBody>
        </p:sp>
      </p:grpSp>
      <p:sp>
        <p:nvSpPr>
          <p:cNvPr id="29" name="object 29"/>
          <p:cNvSpPr/>
          <p:nvPr/>
        </p:nvSpPr>
        <p:spPr>
          <a:xfrm>
            <a:off x="2080260" y="78740"/>
            <a:ext cx="2760979" cy="759459"/>
          </a:xfrm>
          <a:prstGeom prst="rect">
            <a:avLst/>
          </a:prstGeom>
          <a:blipFill>
            <a:blip r:embed="rId13" cstate="print"/>
            <a:stretch>
              <a:fillRect/>
            </a:stretch>
          </a:blipFill>
        </p:spPr>
        <p:txBody>
          <a:bodyPr wrap="square" lIns="0" tIns="0" rIns="0" bIns="0" rtlCol="0"/>
          <a:lstStyle/>
          <a:p>
            <a:endParaRPr/>
          </a:p>
        </p:txBody>
      </p:sp>
      <p:sp>
        <p:nvSpPr>
          <p:cNvPr id="30" name="object 30"/>
          <p:cNvSpPr/>
          <p:nvPr/>
        </p:nvSpPr>
        <p:spPr>
          <a:xfrm>
            <a:off x="6401273" y="78740"/>
            <a:ext cx="1732279" cy="734059"/>
          </a:xfrm>
          <a:prstGeom prst="rect">
            <a:avLst/>
          </a:prstGeom>
          <a:blipFill>
            <a:blip r:embed="rId14" cstate="print"/>
            <a:stretch>
              <a:fillRect/>
            </a:stretch>
          </a:blipFill>
        </p:spPr>
        <p:txBody>
          <a:bodyPr wrap="square" lIns="0" tIns="0" rIns="0" bIns="0" rtlCol="0"/>
          <a:lstStyle/>
          <a:p>
            <a:endParaRPr/>
          </a:p>
        </p:txBody>
      </p:sp>
      <p:sp>
        <p:nvSpPr>
          <p:cNvPr id="31" name="ZoneTexte 30">
            <a:extLst>
              <a:ext uri="{FF2B5EF4-FFF2-40B4-BE49-F238E27FC236}">
                <a16:creationId xmlns:a16="http://schemas.microsoft.com/office/drawing/2014/main" id="{4A87D529-58B6-410D-AD64-3E6E0A59558F}"/>
              </a:ext>
            </a:extLst>
          </p:cNvPr>
          <p:cNvSpPr txBox="1"/>
          <p:nvPr/>
        </p:nvSpPr>
        <p:spPr>
          <a:xfrm>
            <a:off x="4109039" y="6409929"/>
            <a:ext cx="4085221" cy="369332"/>
          </a:xfrm>
          <a:prstGeom prst="rect">
            <a:avLst/>
          </a:prstGeom>
          <a:noFill/>
        </p:spPr>
        <p:txBody>
          <a:bodyPr wrap="none" rtlCol="0">
            <a:spAutoFit/>
          </a:bodyPr>
          <a:lstStyle/>
          <a:p>
            <a:r>
              <a:rPr lang="en-US" dirty="0">
                <a:solidFill>
                  <a:srgbClr val="2E5496"/>
                </a:solidFill>
              </a:rPr>
              <a:t>A unique data base for ICU &amp; </a:t>
            </a:r>
            <a:r>
              <a:rPr lang="en-US" dirty="0" err="1">
                <a:solidFill>
                  <a:srgbClr val="2E5496"/>
                </a:solidFill>
              </a:rPr>
              <a:t>Anaesthesia</a:t>
            </a:r>
            <a:endParaRPr lang="en-US" dirty="0">
              <a:solidFill>
                <a:srgbClr val="2E5496"/>
              </a:solidFill>
            </a:endParaRPr>
          </a:p>
        </p:txBody>
      </p:sp>
      <p:sp>
        <p:nvSpPr>
          <p:cNvPr id="32" name="ZoneTexte 31">
            <a:extLst>
              <a:ext uri="{FF2B5EF4-FFF2-40B4-BE49-F238E27FC236}">
                <a16:creationId xmlns:a16="http://schemas.microsoft.com/office/drawing/2014/main" id="{0AE9E8E7-1140-4532-979B-E56F932FF889}"/>
              </a:ext>
            </a:extLst>
          </p:cNvPr>
          <p:cNvSpPr txBox="1"/>
          <p:nvPr/>
        </p:nvSpPr>
        <p:spPr>
          <a:xfrm>
            <a:off x="2545360" y="5754730"/>
            <a:ext cx="1608784" cy="253916"/>
          </a:xfrm>
          <a:prstGeom prst="rect">
            <a:avLst/>
          </a:prstGeom>
          <a:noFill/>
        </p:spPr>
        <p:txBody>
          <a:bodyPr wrap="square" rtlCol="0">
            <a:spAutoFit/>
          </a:bodyPr>
          <a:lstStyle/>
          <a:p>
            <a:r>
              <a:rPr lang="en-US" sz="1050" dirty="0">
                <a:solidFill>
                  <a:schemeClr val="bg1"/>
                </a:solidFill>
              </a:rPr>
              <a:t>Assessment</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274" name="Picture 2">
            <a:extLst>
              <a:ext uri="{FF2B5EF4-FFF2-40B4-BE49-F238E27FC236}">
                <a16:creationId xmlns:a16="http://schemas.microsoft.com/office/drawing/2014/main" id="{FBD341DC-0289-4C83-829F-747DCDD4F9D9}"/>
              </a:ext>
            </a:extLst>
          </p:cNvPr>
          <p:cNvPicPr>
            <a:picLocks noChangeAspect="1" noChangeArrowheads="1"/>
          </p:cNvPicPr>
          <p:nvPr/>
        </p:nvPicPr>
        <p:blipFill>
          <a:blip r:embed="rId2">
            <a:lum bright="16000"/>
            <a:extLst>
              <a:ext uri="{28A0092B-C50C-407E-A947-70E740481C1C}">
                <a14:useLocalDpi xmlns:a14="http://schemas.microsoft.com/office/drawing/2010/main" val="0"/>
              </a:ext>
            </a:extLst>
          </a:blip>
          <a:srcRect/>
          <a:stretch>
            <a:fillRect/>
          </a:stretch>
        </p:blipFill>
        <p:spPr bwMode="auto">
          <a:xfrm>
            <a:off x="2779061" y="1860898"/>
            <a:ext cx="6131858" cy="4598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2275" name="Rectangle 3">
            <a:extLst>
              <a:ext uri="{FF2B5EF4-FFF2-40B4-BE49-F238E27FC236}">
                <a16:creationId xmlns:a16="http://schemas.microsoft.com/office/drawing/2014/main" id="{B7F6BF68-165A-4751-AD6B-110055666E91}"/>
              </a:ext>
            </a:extLst>
          </p:cNvPr>
          <p:cNvSpPr>
            <a:spLocks noChangeArrowheads="1"/>
          </p:cNvSpPr>
          <p:nvPr/>
        </p:nvSpPr>
        <p:spPr bwMode="gray">
          <a:xfrm>
            <a:off x="1819744" y="835398"/>
            <a:ext cx="6581775"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28800" rIns="0" bIns="0"/>
          <a:lstStyle>
            <a:lvl1pPr>
              <a:defRPr sz="2400" b="1">
                <a:solidFill>
                  <a:schemeClr val="accent2"/>
                </a:solidFill>
                <a:latin typeface="Arial" panose="020B0604020202020204" pitchFamily="34" charset="0"/>
              </a:defRPr>
            </a:lvl1pPr>
            <a:lvl2pPr>
              <a:defRPr sz="2400" b="1">
                <a:solidFill>
                  <a:schemeClr val="accent2"/>
                </a:solidFill>
                <a:latin typeface="Arial" panose="020B0604020202020204" pitchFamily="34" charset="0"/>
              </a:defRPr>
            </a:lvl2pPr>
            <a:lvl3pPr>
              <a:defRPr sz="2400" b="1">
                <a:solidFill>
                  <a:schemeClr val="accent2"/>
                </a:solidFill>
                <a:latin typeface="Arial" panose="020B0604020202020204" pitchFamily="34" charset="0"/>
              </a:defRPr>
            </a:lvl3pPr>
            <a:lvl4pPr>
              <a:defRPr sz="2400" b="1">
                <a:solidFill>
                  <a:schemeClr val="accent2"/>
                </a:solidFill>
                <a:latin typeface="Arial" panose="020B0604020202020204" pitchFamily="34" charset="0"/>
              </a:defRPr>
            </a:lvl4pPr>
            <a:lvl5pPr>
              <a:defRPr sz="2400" b="1">
                <a:solidFill>
                  <a:schemeClr val="accent2"/>
                </a:solidFill>
                <a:latin typeface="Arial" panose="020B0604020202020204" pitchFamily="34" charset="0"/>
              </a:defRPr>
            </a:lvl5pPr>
            <a:lvl6pPr marL="457200" fontAlgn="base">
              <a:spcBef>
                <a:spcPct val="0"/>
              </a:spcBef>
              <a:spcAft>
                <a:spcPct val="0"/>
              </a:spcAft>
              <a:defRPr sz="2400" b="1">
                <a:solidFill>
                  <a:schemeClr val="accent2"/>
                </a:solidFill>
                <a:latin typeface="Arial" panose="020B0604020202020204" pitchFamily="34" charset="0"/>
              </a:defRPr>
            </a:lvl6pPr>
            <a:lvl7pPr marL="914400" fontAlgn="base">
              <a:spcBef>
                <a:spcPct val="0"/>
              </a:spcBef>
              <a:spcAft>
                <a:spcPct val="0"/>
              </a:spcAft>
              <a:defRPr sz="2400" b="1">
                <a:solidFill>
                  <a:schemeClr val="accent2"/>
                </a:solidFill>
                <a:latin typeface="Arial" panose="020B0604020202020204" pitchFamily="34" charset="0"/>
              </a:defRPr>
            </a:lvl7pPr>
            <a:lvl8pPr marL="1371600" fontAlgn="base">
              <a:spcBef>
                <a:spcPct val="0"/>
              </a:spcBef>
              <a:spcAft>
                <a:spcPct val="0"/>
              </a:spcAft>
              <a:defRPr sz="2400" b="1">
                <a:solidFill>
                  <a:schemeClr val="accent2"/>
                </a:solidFill>
                <a:latin typeface="Arial" panose="020B0604020202020204" pitchFamily="34" charset="0"/>
              </a:defRPr>
            </a:lvl8pPr>
            <a:lvl9pPr marL="1828800" fontAlgn="base">
              <a:spcBef>
                <a:spcPct val="0"/>
              </a:spcBef>
              <a:spcAft>
                <a:spcPct val="0"/>
              </a:spcAft>
              <a:defRPr sz="2400" b="1">
                <a:solidFill>
                  <a:schemeClr val="accent2"/>
                </a:solidFill>
                <a:latin typeface="Arial" panose="020B0604020202020204" pitchFamily="34" charset="0"/>
              </a:defRPr>
            </a:lvl9pPr>
          </a:lstStyle>
          <a:p>
            <a:r>
              <a:rPr lang="en-US" altLang="en-US" sz="3600" dirty="0">
                <a:solidFill>
                  <a:srgbClr val="1B4F9E"/>
                </a:solidFill>
                <a:latin typeface="Montserrat" panose="00000500000000000000" pitchFamily="50" charset="0"/>
              </a:rPr>
              <a:t>Vital Signs</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20" name="Picture 4">
            <a:extLst>
              <a:ext uri="{FF2B5EF4-FFF2-40B4-BE49-F238E27FC236}">
                <a16:creationId xmlns:a16="http://schemas.microsoft.com/office/drawing/2014/main" id="{874A5582-C289-4D31-9CBA-458DD1B026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628776"/>
            <a:ext cx="7222370" cy="5113338"/>
          </a:xfrm>
          <a:prstGeom prst="rect">
            <a:avLst/>
          </a:prstGeom>
          <a:noFill/>
          <a:extLst>
            <a:ext uri="{909E8E84-426E-40DD-AFC4-6F175D3DCCD1}">
              <a14:hiddenFill xmlns:a14="http://schemas.microsoft.com/office/drawing/2010/main">
                <a:solidFill>
                  <a:srgbClr val="FFFFFF"/>
                </a:solidFill>
              </a14:hiddenFill>
            </a:ext>
          </a:extLst>
        </p:spPr>
      </p:pic>
      <p:sp>
        <p:nvSpPr>
          <p:cNvPr id="137221" name="Text Box 5">
            <a:extLst>
              <a:ext uri="{FF2B5EF4-FFF2-40B4-BE49-F238E27FC236}">
                <a16:creationId xmlns:a16="http://schemas.microsoft.com/office/drawing/2014/main" id="{160C918B-01A1-47C0-81BB-DF45E32C2784}"/>
              </a:ext>
            </a:extLst>
          </p:cNvPr>
          <p:cNvSpPr txBox="1">
            <a:spLocks noChangeArrowheads="1"/>
          </p:cNvSpPr>
          <p:nvPr/>
        </p:nvSpPr>
        <p:spPr bwMode="auto">
          <a:xfrm>
            <a:off x="537510" y="455613"/>
            <a:ext cx="4535216" cy="646331"/>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0">
                <a:solidFill>
                  <a:schemeClr val="tx1"/>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sz="3600" b="1" dirty="0">
                <a:solidFill>
                  <a:srgbClr val="1B4F9E"/>
                </a:solidFill>
                <a:effectLst>
                  <a:outerShdw blurRad="38100" dist="38100" dir="2700000" algn="tl">
                    <a:srgbClr val="FFFFFF"/>
                  </a:outerShdw>
                </a:effectLst>
                <a:latin typeface="Montserrat" panose="00000500000000000000" pitchFamily="50" charset="0"/>
              </a:rPr>
              <a:t>Manual Flowsheet</a:t>
            </a:r>
          </a:p>
        </p:txBody>
      </p:sp>
      <p:sp>
        <p:nvSpPr>
          <p:cNvPr id="137223" name="AutoShape 7">
            <a:extLst>
              <a:ext uri="{FF2B5EF4-FFF2-40B4-BE49-F238E27FC236}">
                <a16:creationId xmlns:a16="http://schemas.microsoft.com/office/drawing/2014/main" id="{3DDDD61A-F325-48B5-BC92-105415C88BF6}"/>
              </a:ext>
            </a:extLst>
          </p:cNvPr>
          <p:cNvSpPr>
            <a:spLocks noChangeArrowheads="1"/>
          </p:cNvSpPr>
          <p:nvPr/>
        </p:nvSpPr>
        <p:spPr bwMode="auto">
          <a:xfrm>
            <a:off x="8958262" y="1807510"/>
            <a:ext cx="1619250" cy="231775"/>
          </a:xfrm>
          <a:prstGeom prst="flowChartAlternateProcess">
            <a:avLst/>
          </a:prstGeom>
          <a:solidFill>
            <a:srgbClr val="1B4F9E"/>
          </a:solidFill>
          <a:ln w="31750">
            <a:noFill/>
            <a:miter lim="800000"/>
            <a:headEnd/>
            <a:tailEnd type="none" w="med" len="lg"/>
          </a:ln>
          <a:effectLst/>
        </p:spPr>
        <p:txBody>
          <a:bodyPr wrap="none" anchor="ctr"/>
          <a:lstStyle/>
          <a:p>
            <a:pPr algn="ctr" eaLnBrk="0" hangingPunct="0"/>
            <a:r>
              <a:rPr lang="en-US" altLang="en-US" sz="1400" dirty="0">
                <a:solidFill>
                  <a:schemeClr val="bg1"/>
                </a:solidFill>
                <a:latin typeface="Times New Roman" panose="02020603050405020304" pitchFamily="18" charset="0"/>
              </a:rPr>
              <a:t>Bolus Medications</a:t>
            </a:r>
          </a:p>
        </p:txBody>
      </p:sp>
      <p:sp>
        <p:nvSpPr>
          <p:cNvPr id="137225" name="AutoShape 9">
            <a:extLst>
              <a:ext uri="{FF2B5EF4-FFF2-40B4-BE49-F238E27FC236}">
                <a16:creationId xmlns:a16="http://schemas.microsoft.com/office/drawing/2014/main" id="{500EDED5-30FF-4D48-A85A-7176CA8402AC}"/>
              </a:ext>
            </a:extLst>
          </p:cNvPr>
          <p:cNvSpPr>
            <a:spLocks noChangeArrowheads="1"/>
          </p:cNvSpPr>
          <p:nvPr/>
        </p:nvSpPr>
        <p:spPr bwMode="auto">
          <a:xfrm>
            <a:off x="8958262" y="2867818"/>
            <a:ext cx="1619250" cy="231775"/>
          </a:xfrm>
          <a:prstGeom prst="flowChartAlternateProcess">
            <a:avLst/>
          </a:prstGeom>
          <a:solidFill>
            <a:srgbClr val="1B4F9E"/>
          </a:solidFill>
          <a:ln w="31750">
            <a:solidFill>
              <a:srgbClr val="1B4F9E"/>
            </a:solidFill>
            <a:miter lim="800000"/>
            <a:headEnd/>
            <a:tailEnd type="none" w="med" len="lg"/>
          </a:ln>
          <a:effectLst/>
        </p:spPr>
        <p:txBody>
          <a:bodyPr wrap="none" anchor="ctr"/>
          <a:lstStyle/>
          <a:p>
            <a:pPr algn="ctr" eaLnBrk="0" hangingPunct="0"/>
            <a:r>
              <a:rPr lang="en-US" altLang="en-US" sz="1400" dirty="0">
                <a:solidFill>
                  <a:schemeClr val="bg1"/>
                </a:solidFill>
                <a:latin typeface="Times New Roman" panose="02020603050405020304" pitchFamily="18" charset="0"/>
              </a:rPr>
              <a:t>Drips / IV devices</a:t>
            </a:r>
          </a:p>
        </p:txBody>
      </p:sp>
      <p:sp>
        <p:nvSpPr>
          <p:cNvPr id="137226" name="AutoShape 10">
            <a:extLst>
              <a:ext uri="{FF2B5EF4-FFF2-40B4-BE49-F238E27FC236}">
                <a16:creationId xmlns:a16="http://schemas.microsoft.com/office/drawing/2014/main" id="{689F5C8C-96E6-46F2-BB02-CC2873E21AD9}"/>
              </a:ext>
            </a:extLst>
          </p:cNvPr>
          <p:cNvSpPr>
            <a:spLocks noChangeArrowheads="1"/>
          </p:cNvSpPr>
          <p:nvPr/>
        </p:nvSpPr>
        <p:spPr bwMode="auto">
          <a:xfrm>
            <a:off x="8958262" y="3928126"/>
            <a:ext cx="1619250" cy="231775"/>
          </a:xfrm>
          <a:prstGeom prst="flowChartAlternateProcess">
            <a:avLst/>
          </a:prstGeom>
          <a:solidFill>
            <a:srgbClr val="1B4F9E"/>
          </a:solidFill>
          <a:ln w="31750">
            <a:solidFill>
              <a:schemeClr val="bg1"/>
            </a:solidFill>
            <a:miter lim="800000"/>
            <a:headEnd/>
            <a:tailEnd type="none" w="med" len="lg"/>
          </a:ln>
          <a:effectLst/>
        </p:spPr>
        <p:txBody>
          <a:bodyPr wrap="none" anchor="ctr"/>
          <a:lstStyle/>
          <a:p>
            <a:pPr algn="ctr" eaLnBrk="0" hangingPunct="0"/>
            <a:r>
              <a:rPr lang="en-US" altLang="en-US" sz="1400" dirty="0">
                <a:solidFill>
                  <a:schemeClr val="bg1"/>
                </a:solidFill>
                <a:latin typeface="Times New Roman" panose="02020603050405020304" pitchFamily="18" charset="0"/>
              </a:rPr>
              <a:t>Vital Signs</a:t>
            </a:r>
          </a:p>
        </p:txBody>
      </p:sp>
      <p:sp>
        <p:nvSpPr>
          <p:cNvPr id="137227" name="AutoShape 11">
            <a:extLst>
              <a:ext uri="{FF2B5EF4-FFF2-40B4-BE49-F238E27FC236}">
                <a16:creationId xmlns:a16="http://schemas.microsoft.com/office/drawing/2014/main" id="{99B2AF45-F142-4ABF-8B76-766BE2A6074A}"/>
              </a:ext>
            </a:extLst>
          </p:cNvPr>
          <p:cNvSpPr>
            <a:spLocks noChangeArrowheads="1"/>
          </p:cNvSpPr>
          <p:nvPr/>
        </p:nvSpPr>
        <p:spPr bwMode="auto">
          <a:xfrm>
            <a:off x="8958262" y="4978095"/>
            <a:ext cx="1619250" cy="231775"/>
          </a:xfrm>
          <a:prstGeom prst="flowChartAlternateProcess">
            <a:avLst/>
          </a:prstGeom>
          <a:solidFill>
            <a:srgbClr val="1B4F9E"/>
          </a:solidFill>
          <a:ln w="31750">
            <a:solidFill>
              <a:srgbClr val="1B4F9E"/>
            </a:solidFill>
            <a:miter lim="800000"/>
            <a:headEnd/>
            <a:tailEnd type="none" w="med" len="lg"/>
          </a:ln>
          <a:effectLst/>
        </p:spPr>
        <p:txBody>
          <a:bodyPr wrap="none" anchor="ctr"/>
          <a:lstStyle/>
          <a:p>
            <a:pPr algn="ctr" eaLnBrk="0" hangingPunct="0"/>
            <a:r>
              <a:rPr lang="en-US" altLang="en-US" sz="1400" dirty="0">
                <a:solidFill>
                  <a:schemeClr val="bg1"/>
                </a:solidFill>
                <a:latin typeface="Times New Roman" panose="02020603050405020304" pitchFamily="18" charset="0"/>
              </a:rPr>
              <a:t>Fluid Outputs</a:t>
            </a:r>
          </a:p>
        </p:txBody>
      </p:sp>
      <p:sp>
        <p:nvSpPr>
          <p:cNvPr id="137228" name="AutoShape 12">
            <a:extLst>
              <a:ext uri="{FF2B5EF4-FFF2-40B4-BE49-F238E27FC236}">
                <a16:creationId xmlns:a16="http://schemas.microsoft.com/office/drawing/2014/main" id="{66FCD8CE-27D3-4CAD-8399-A1F61E6EF7EF}"/>
              </a:ext>
            </a:extLst>
          </p:cNvPr>
          <p:cNvSpPr>
            <a:spLocks noChangeArrowheads="1"/>
          </p:cNvSpPr>
          <p:nvPr/>
        </p:nvSpPr>
        <p:spPr bwMode="auto">
          <a:xfrm>
            <a:off x="8958262" y="5977919"/>
            <a:ext cx="1619250" cy="231775"/>
          </a:xfrm>
          <a:prstGeom prst="flowChartAlternateProcess">
            <a:avLst/>
          </a:prstGeom>
          <a:solidFill>
            <a:srgbClr val="1B4F9E"/>
          </a:solidFill>
          <a:ln w="31750">
            <a:solidFill>
              <a:srgbClr val="1B4F9E"/>
            </a:solidFill>
            <a:miter lim="800000"/>
            <a:headEnd/>
            <a:tailEnd type="none" w="med" len="lg"/>
          </a:ln>
          <a:effectLst/>
        </p:spPr>
        <p:txBody>
          <a:bodyPr wrap="none" anchor="ctr"/>
          <a:lstStyle/>
          <a:p>
            <a:pPr algn="ctr" eaLnBrk="0" hangingPunct="0"/>
            <a:r>
              <a:rPr lang="en-US" altLang="en-US" sz="1400" dirty="0">
                <a:solidFill>
                  <a:schemeClr val="bg1"/>
                </a:solidFill>
                <a:latin typeface="Times New Roman" panose="02020603050405020304" pitchFamily="18" charset="0"/>
              </a:rPr>
              <a:t>Ventilation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4">
            <a:extLst>
              <a:ext uri="{FF2B5EF4-FFF2-40B4-BE49-F238E27FC236}">
                <a16:creationId xmlns:a16="http://schemas.microsoft.com/office/drawing/2014/main" id="{601F9025-B3E6-482D-86ED-A553933E3182}"/>
              </a:ext>
            </a:extLst>
          </p:cNvPr>
          <p:cNvSpPr txBox="1">
            <a:spLocks/>
          </p:cNvSpPr>
          <p:nvPr/>
        </p:nvSpPr>
        <p:spPr>
          <a:xfrm>
            <a:off x="1123763" y="290241"/>
            <a:ext cx="6316943" cy="537871"/>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b">
            <a:noAutofit/>
          </a:bodyPr>
          <a:lstStyle>
            <a:lvl1pPr marL="0" marR="0" indent="0" algn="l" defTabSz="914377" rtl="0" latinLnBrk="0">
              <a:lnSpc>
                <a:spcPct val="90000"/>
              </a:lnSpc>
              <a:spcBef>
                <a:spcPts val="0"/>
              </a:spcBef>
              <a:spcAft>
                <a:spcPts val="0"/>
              </a:spcAft>
              <a:buClrTx/>
              <a:buSzTx/>
              <a:buFontTx/>
              <a:buNone/>
              <a:tabLst/>
              <a:defRPr sz="6000" b="0" i="0" u="none" strike="noStrike" cap="none" spc="0" baseline="0">
                <a:ln>
                  <a:noFill/>
                </a:ln>
                <a:solidFill>
                  <a:srgbClr val="000000"/>
                </a:solidFill>
                <a:uFillTx/>
                <a:latin typeface="Calibri Light"/>
                <a:ea typeface="Calibri Light"/>
                <a:cs typeface="Calibri Light"/>
                <a:sym typeface="Calibri Light"/>
              </a:defRPr>
            </a:lvl1pPr>
            <a:lvl2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2pPr>
            <a:lvl3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3pPr>
            <a:lvl4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4pPr>
            <a:lvl5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5pPr>
            <a:lvl6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6pPr>
            <a:lvl7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7pPr>
            <a:lvl8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8pPr>
            <a:lvl9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9pPr>
          </a:lstStyle>
          <a:p>
            <a:pPr algn="l" rtl="0" hangingPunct="1"/>
            <a:r>
              <a:rPr lang="en-GB" sz="3600" b="1" dirty="0">
                <a:solidFill>
                  <a:schemeClr val="accent1">
                    <a:lumMod val="75000"/>
                  </a:schemeClr>
                </a:solidFill>
                <a:latin typeface="Montserrat" panose="00000500000000000000" pitchFamily="50" charset="0"/>
              </a:rPr>
              <a:t>Diane vital signs views</a:t>
            </a:r>
          </a:p>
        </p:txBody>
      </p:sp>
      <p:pic>
        <p:nvPicPr>
          <p:cNvPr id="2" name="Image 1">
            <a:extLst>
              <a:ext uri="{FF2B5EF4-FFF2-40B4-BE49-F238E27FC236}">
                <a16:creationId xmlns:a16="http://schemas.microsoft.com/office/drawing/2014/main" id="{0B5CEDB4-0916-467D-ACDE-48F1B621B909}"/>
              </a:ext>
            </a:extLst>
          </p:cNvPr>
          <p:cNvPicPr>
            <a:picLocks noChangeAspect="1"/>
          </p:cNvPicPr>
          <p:nvPr/>
        </p:nvPicPr>
        <p:blipFill>
          <a:blip r:embed="rId3"/>
          <a:stretch>
            <a:fillRect/>
          </a:stretch>
        </p:blipFill>
        <p:spPr>
          <a:xfrm>
            <a:off x="1524000" y="1052736"/>
            <a:ext cx="9217022" cy="5184576"/>
          </a:xfrm>
          <a:prstGeom prst="rect">
            <a:avLst/>
          </a:prstGeom>
          <a:ln>
            <a:solidFill>
              <a:schemeClr val="accent1"/>
            </a:solidFill>
          </a:ln>
        </p:spPr>
      </p:pic>
    </p:spTree>
    <p:extLst>
      <p:ext uri="{BB962C8B-B14F-4D97-AF65-F5344CB8AC3E}">
        <p14:creationId xmlns:p14="http://schemas.microsoft.com/office/powerpoint/2010/main" val="42586937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e 1">
            <a:extLst>
              <a:ext uri="{FF2B5EF4-FFF2-40B4-BE49-F238E27FC236}">
                <a16:creationId xmlns:a16="http://schemas.microsoft.com/office/drawing/2014/main" id="{12A650D9-97F1-4A7F-B9BA-2CE54AD78BCA}"/>
              </a:ext>
            </a:extLst>
          </p:cNvPr>
          <p:cNvGrpSpPr/>
          <p:nvPr/>
        </p:nvGrpSpPr>
        <p:grpSpPr>
          <a:xfrm>
            <a:off x="3030289" y="1374955"/>
            <a:ext cx="5886824" cy="5253973"/>
            <a:chOff x="1524000" y="268289"/>
            <a:chExt cx="9144000" cy="6473825"/>
          </a:xfrm>
          <a:solidFill>
            <a:srgbClr val="1B4F9E"/>
          </a:solidFill>
        </p:grpSpPr>
        <p:pic>
          <p:nvPicPr>
            <p:cNvPr id="138244" name="Picture 4">
              <a:extLst>
                <a:ext uri="{FF2B5EF4-FFF2-40B4-BE49-F238E27FC236}">
                  <a16:creationId xmlns:a16="http://schemas.microsoft.com/office/drawing/2014/main" id="{72BD21E2-BC85-466C-98DB-8BCEF61803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268289"/>
              <a:ext cx="9144000" cy="6473825"/>
            </a:xfrm>
            <a:prstGeom prst="rect">
              <a:avLst/>
            </a:prstGeom>
            <a:grpFill/>
            <a:ln>
              <a:solidFill>
                <a:srgbClr val="1B4F9E"/>
              </a:solidFill>
            </a:ln>
          </p:spPr>
        </p:pic>
        <p:sp>
          <p:nvSpPr>
            <p:cNvPr id="138245" name="AutoShape 5">
              <a:extLst>
                <a:ext uri="{FF2B5EF4-FFF2-40B4-BE49-F238E27FC236}">
                  <a16:creationId xmlns:a16="http://schemas.microsoft.com/office/drawing/2014/main" id="{D95A7CD3-E571-4133-B339-05EDB0D0990E}"/>
                </a:ext>
              </a:extLst>
            </p:cNvPr>
            <p:cNvSpPr>
              <a:spLocks noChangeArrowheads="1"/>
            </p:cNvSpPr>
            <p:nvPr/>
          </p:nvSpPr>
          <p:spPr bwMode="auto">
            <a:xfrm>
              <a:off x="7613473" y="4997451"/>
              <a:ext cx="2406826" cy="231775"/>
            </a:xfrm>
            <a:prstGeom prst="flowChartAlternateProcess">
              <a:avLst/>
            </a:prstGeom>
            <a:grpFill/>
            <a:ln w="31750">
              <a:solidFill>
                <a:srgbClr val="1B4F9E"/>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altLang="en-US" sz="1400" dirty="0">
                  <a:solidFill>
                    <a:schemeClr val="bg1"/>
                  </a:solidFill>
                  <a:latin typeface="Times New Roman" panose="02020603050405020304" pitchFamily="18" charset="0"/>
                </a:rPr>
                <a:t>Nursing Procedures</a:t>
              </a:r>
            </a:p>
          </p:txBody>
        </p:sp>
        <p:sp>
          <p:nvSpPr>
            <p:cNvPr id="138246" name="AutoShape 6">
              <a:extLst>
                <a:ext uri="{FF2B5EF4-FFF2-40B4-BE49-F238E27FC236}">
                  <a16:creationId xmlns:a16="http://schemas.microsoft.com/office/drawing/2014/main" id="{F89D20AF-6992-4BC3-B02C-83CFEE0F2F96}"/>
                </a:ext>
              </a:extLst>
            </p:cNvPr>
            <p:cNvSpPr>
              <a:spLocks noChangeArrowheads="1"/>
            </p:cNvSpPr>
            <p:nvPr/>
          </p:nvSpPr>
          <p:spPr bwMode="auto">
            <a:xfrm>
              <a:off x="2275606" y="1700214"/>
              <a:ext cx="2559921" cy="231775"/>
            </a:xfrm>
            <a:prstGeom prst="flowChartAlternateProcess">
              <a:avLst/>
            </a:prstGeom>
            <a:grpFill/>
            <a:ln w="31750">
              <a:solidFill>
                <a:srgbClr val="1B4F9E"/>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altLang="en-US" sz="1400" dirty="0">
                  <a:solidFill>
                    <a:schemeClr val="bg1"/>
                  </a:solidFill>
                  <a:latin typeface="Times New Roman" panose="02020603050405020304" pitchFamily="18" charset="0"/>
                </a:rPr>
                <a:t>A-lines, V-lines, Tubes</a:t>
              </a:r>
            </a:p>
          </p:txBody>
        </p:sp>
        <p:sp>
          <p:nvSpPr>
            <p:cNvPr id="138248" name="AutoShape 8">
              <a:extLst>
                <a:ext uri="{FF2B5EF4-FFF2-40B4-BE49-F238E27FC236}">
                  <a16:creationId xmlns:a16="http://schemas.microsoft.com/office/drawing/2014/main" id="{977BE75B-39AF-41B5-B9C7-B109FA66FF16}"/>
                </a:ext>
              </a:extLst>
            </p:cNvPr>
            <p:cNvSpPr>
              <a:spLocks noChangeArrowheads="1"/>
            </p:cNvSpPr>
            <p:nvPr/>
          </p:nvSpPr>
          <p:spPr bwMode="auto">
            <a:xfrm>
              <a:off x="3863974" y="3341689"/>
              <a:ext cx="1967112" cy="231775"/>
            </a:xfrm>
            <a:prstGeom prst="flowChartAlternateProcess">
              <a:avLst/>
            </a:prstGeom>
            <a:grpFill/>
            <a:ln w="31750">
              <a:solidFill>
                <a:srgbClr val="1B4F9E"/>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altLang="en-US" sz="1400" dirty="0">
                  <a:solidFill>
                    <a:schemeClr val="bg1"/>
                  </a:solidFill>
                  <a:latin typeface="Times New Roman" panose="02020603050405020304" pitchFamily="18" charset="0"/>
                </a:rPr>
                <a:t>Basic Care</a:t>
              </a:r>
            </a:p>
          </p:txBody>
        </p:sp>
      </p:grpSp>
      <p:sp>
        <p:nvSpPr>
          <p:cNvPr id="138249" name="Text Box 9">
            <a:extLst>
              <a:ext uri="{FF2B5EF4-FFF2-40B4-BE49-F238E27FC236}">
                <a16:creationId xmlns:a16="http://schemas.microsoft.com/office/drawing/2014/main" id="{16713698-F7EF-468F-8A6A-03BB58D8CC7D}"/>
              </a:ext>
            </a:extLst>
          </p:cNvPr>
          <p:cNvSpPr txBox="1">
            <a:spLocks noChangeArrowheads="1"/>
          </p:cNvSpPr>
          <p:nvPr/>
        </p:nvSpPr>
        <p:spPr bwMode="auto">
          <a:xfrm>
            <a:off x="1095587" y="461824"/>
            <a:ext cx="5373587" cy="646331"/>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0">
                <a:solidFill>
                  <a:schemeClr val="tx1"/>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sz="3600" b="1" dirty="0">
                <a:solidFill>
                  <a:srgbClr val="1B4F9E"/>
                </a:solidFill>
                <a:effectLst>
                  <a:outerShdw blurRad="38100" dist="38100" dir="2700000" algn="tl">
                    <a:srgbClr val="FFFFFF"/>
                  </a:outerShdw>
                </a:effectLst>
                <a:latin typeface="Montserrat" panose="00000500000000000000" pitchFamily="50" charset="0"/>
              </a:rPr>
              <a:t>Manual Nursing Chart</a:t>
            </a:r>
          </a:p>
        </p:txBody>
      </p:sp>
      <p:sp>
        <p:nvSpPr>
          <p:cNvPr id="138247" name="AutoShape 7">
            <a:extLst>
              <a:ext uri="{FF2B5EF4-FFF2-40B4-BE49-F238E27FC236}">
                <a16:creationId xmlns:a16="http://schemas.microsoft.com/office/drawing/2014/main" id="{15A69E14-4B06-4222-8AF6-89473AEB5C7A}"/>
              </a:ext>
            </a:extLst>
          </p:cNvPr>
          <p:cNvSpPr>
            <a:spLocks noChangeArrowheads="1"/>
          </p:cNvSpPr>
          <p:nvPr/>
        </p:nvSpPr>
        <p:spPr bwMode="auto">
          <a:xfrm>
            <a:off x="7169570" y="1728788"/>
            <a:ext cx="1619250" cy="231775"/>
          </a:xfrm>
          <a:prstGeom prst="flowChartAlternateProcess">
            <a:avLst/>
          </a:prstGeom>
          <a:solidFill>
            <a:srgbClr val="1B4F9E"/>
          </a:solidFill>
          <a:ln w="31750">
            <a:solidFill>
              <a:srgbClr val="1B4F9E"/>
            </a:solidFill>
            <a:miter lim="800000"/>
            <a:headEnd/>
            <a:tailEnd type="none" w="med" len="lg"/>
          </a:ln>
          <a:effectLst/>
        </p:spPr>
        <p:txBody>
          <a:bodyPr wrap="none" anchor="ctr"/>
          <a:lstStyle/>
          <a:p>
            <a:pPr algn="ctr" eaLnBrk="0" hangingPunct="0"/>
            <a:r>
              <a:rPr lang="en-US" altLang="en-US" sz="1400" dirty="0">
                <a:solidFill>
                  <a:schemeClr val="bg1"/>
                </a:solidFill>
                <a:latin typeface="Times New Roman" panose="02020603050405020304" pitchFamily="18" charset="0"/>
              </a:rPr>
              <a:t>Patient Observation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82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824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C8E6C879-35DD-4291-A596-AFF9703F0A40}"/>
              </a:ext>
            </a:extLst>
          </p:cNvPr>
          <p:cNvPicPr>
            <a:picLocks noChangeAspect="1"/>
          </p:cNvPicPr>
          <p:nvPr/>
        </p:nvPicPr>
        <p:blipFill rotWithShape="1">
          <a:blip r:embed="rId3"/>
          <a:srcRect r="13458"/>
          <a:stretch/>
        </p:blipFill>
        <p:spPr>
          <a:xfrm>
            <a:off x="1548284" y="1052737"/>
            <a:ext cx="8880657" cy="5772177"/>
          </a:xfrm>
          <a:prstGeom prst="rect">
            <a:avLst/>
          </a:prstGeom>
          <a:ln>
            <a:solidFill>
              <a:schemeClr val="accent1"/>
            </a:solidFill>
          </a:ln>
        </p:spPr>
      </p:pic>
      <p:sp>
        <p:nvSpPr>
          <p:cNvPr id="4" name="Titre 4">
            <a:extLst>
              <a:ext uri="{FF2B5EF4-FFF2-40B4-BE49-F238E27FC236}">
                <a16:creationId xmlns:a16="http://schemas.microsoft.com/office/drawing/2014/main" id="{601F9025-B3E6-482D-86ED-A553933E3182}"/>
              </a:ext>
            </a:extLst>
          </p:cNvPr>
          <p:cNvSpPr txBox="1">
            <a:spLocks/>
          </p:cNvSpPr>
          <p:nvPr/>
        </p:nvSpPr>
        <p:spPr>
          <a:xfrm>
            <a:off x="1344892" y="344029"/>
            <a:ext cx="5521157" cy="537871"/>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b">
            <a:noAutofit/>
          </a:bodyPr>
          <a:lstStyle>
            <a:lvl1pPr marL="0" marR="0" indent="0" algn="l" defTabSz="914377" rtl="0" latinLnBrk="0">
              <a:lnSpc>
                <a:spcPct val="90000"/>
              </a:lnSpc>
              <a:spcBef>
                <a:spcPts val="0"/>
              </a:spcBef>
              <a:spcAft>
                <a:spcPts val="0"/>
              </a:spcAft>
              <a:buClrTx/>
              <a:buSzTx/>
              <a:buFontTx/>
              <a:buNone/>
              <a:tabLst/>
              <a:defRPr sz="6000" b="0" i="0" u="none" strike="noStrike" cap="none" spc="0" baseline="0">
                <a:ln>
                  <a:noFill/>
                </a:ln>
                <a:solidFill>
                  <a:srgbClr val="000000"/>
                </a:solidFill>
                <a:uFillTx/>
                <a:latin typeface="Calibri Light"/>
                <a:ea typeface="Calibri Light"/>
                <a:cs typeface="Calibri Light"/>
                <a:sym typeface="Calibri Light"/>
              </a:defRPr>
            </a:lvl1pPr>
            <a:lvl2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2pPr>
            <a:lvl3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3pPr>
            <a:lvl4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4pPr>
            <a:lvl5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5pPr>
            <a:lvl6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6pPr>
            <a:lvl7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7pPr>
            <a:lvl8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8pPr>
            <a:lvl9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9pPr>
          </a:lstStyle>
          <a:p>
            <a:pPr algn="l" rtl="0" hangingPunct="1"/>
            <a:r>
              <a:rPr lang="en-GB" sz="3600" b="1" dirty="0">
                <a:solidFill>
                  <a:schemeClr val="accent1">
                    <a:lumMod val="75000"/>
                  </a:schemeClr>
                </a:solidFill>
                <a:latin typeface="Montserrat" panose="00000500000000000000" pitchFamily="50" charset="0"/>
              </a:rPr>
              <a:t>Diane nursing chart</a:t>
            </a:r>
          </a:p>
        </p:txBody>
      </p:sp>
      <p:pic>
        <p:nvPicPr>
          <p:cNvPr id="9" name="Image 8">
            <a:extLst>
              <a:ext uri="{FF2B5EF4-FFF2-40B4-BE49-F238E27FC236}">
                <a16:creationId xmlns:a16="http://schemas.microsoft.com/office/drawing/2014/main" id="{7EB9AF87-70C8-43A7-B1FA-955C7AE8A326}"/>
              </a:ext>
            </a:extLst>
          </p:cNvPr>
          <p:cNvPicPr>
            <a:picLocks noChangeAspect="1"/>
          </p:cNvPicPr>
          <p:nvPr/>
        </p:nvPicPr>
        <p:blipFill rotWithShape="1">
          <a:blip r:embed="rId4"/>
          <a:srcRect l="50000" t="58020" r="16630" b="20300"/>
          <a:stretch/>
        </p:blipFill>
        <p:spPr>
          <a:xfrm>
            <a:off x="5559286" y="4616538"/>
            <a:ext cx="3868342" cy="1413717"/>
          </a:xfrm>
          <a:prstGeom prst="rect">
            <a:avLst/>
          </a:prstGeom>
          <a:ln>
            <a:solidFill>
              <a:schemeClr val="accent1"/>
            </a:solidFill>
          </a:ln>
        </p:spPr>
      </p:pic>
    </p:spTree>
    <p:extLst>
      <p:ext uri="{BB962C8B-B14F-4D97-AF65-F5344CB8AC3E}">
        <p14:creationId xmlns:p14="http://schemas.microsoft.com/office/powerpoint/2010/main" val="9406975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75109B0-38B0-4C3C-B946-A526A0388DE7}"/>
              </a:ext>
            </a:extLst>
          </p:cNvPr>
          <p:cNvSpPr>
            <a:spLocks noGrp="1"/>
          </p:cNvSpPr>
          <p:nvPr>
            <p:ph type="title"/>
          </p:nvPr>
        </p:nvSpPr>
        <p:spPr>
          <a:xfrm>
            <a:off x="838200" y="136525"/>
            <a:ext cx="10515600" cy="1325563"/>
          </a:xfrm>
        </p:spPr>
        <p:txBody>
          <a:bodyPr/>
          <a:lstStyle/>
          <a:p>
            <a:r>
              <a:rPr lang="en-US" sz="3600" dirty="0"/>
              <a:t>Introduction</a:t>
            </a:r>
            <a:r>
              <a:rPr lang="en-US" dirty="0"/>
              <a:t> </a:t>
            </a:r>
          </a:p>
        </p:txBody>
      </p:sp>
      <p:sp>
        <p:nvSpPr>
          <p:cNvPr id="3" name="Espace réservé du contenu 2">
            <a:extLst>
              <a:ext uri="{FF2B5EF4-FFF2-40B4-BE49-F238E27FC236}">
                <a16:creationId xmlns:a16="http://schemas.microsoft.com/office/drawing/2014/main" id="{715A3D6D-B5D4-4AF4-A8B9-ABD6F525E2AB}"/>
              </a:ext>
            </a:extLst>
          </p:cNvPr>
          <p:cNvSpPr>
            <a:spLocks noGrp="1"/>
          </p:cNvSpPr>
          <p:nvPr>
            <p:ph idx="1"/>
          </p:nvPr>
        </p:nvSpPr>
        <p:spPr/>
        <p:txBody>
          <a:bodyPr>
            <a:normAutofit/>
          </a:bodyPr>
          <a:lstStyle/>
          <a:p>
            <a:r>
              <a:rPr lang="en-US" sz="2000" dirty="0"/>
              <a:t>Electronic patient data management systems (PDMS) were clinically used for the first time in the 1970s. </a:t>
            </a:r>
          </a:p>
          <a:p>
            <a:r>
              <a:rPr lang="en-US" sz="2000" dirty="0"/>
              <a:t>Document vital parameters sampled by monitors and to replace handwritten medical files. </a:t>
            </a:r>
          </a:p>
          <a:p>
            <a:endParaRPr lang="en-US" sz="2000" dirty="0"/>
          </a:p>
          <a:p>
            <a:r>
              <a:rPr lang="en-US" sz="2000" dirty="0"/>
              <a:t>The continuous development of computer technology, however, demands on </a:t>
            </a:r>
            <a:r>
              <a:rPr lang="en-US" sz="2000" b="1" dirty="0"/>
              <a:t>PDMS have increased immensely</a:t>
            </a:r>
            <a:r>
              <a:rPr lang="en-US" sz="2000" dirty="0"/>
              <a:t>.</a:t>
            </a:r>
          </a:p>
          <a:p>
            <a:endParaRPr lang="en-US" sz="2000" dirty="0"/>
          </a:p>
          <a:p>
            <a:r>
              <a:rPr lang="en-US" sz="2000" dirty="0"/>
              <a:t>PDMS are currently  assisted clinicians at every level of intensive care, i.e., </a:t>
            </a:r>
            <a:r>
              <a:rPr lang="en-US" sz="2000" b="1" dirty="0"/>
              <a:t>at the strategic level of physicians’ orders</a:t>
            </a:r>
            <a:r>
              <a:rPr lang="en-US" sz="2000" dirty="0"/>
              <a:t>, at the </a:t>
            </a:r>
            <a:r>
              <a:rPr lang="en-US" sz="2000" b="1" dirty="0"/>
              <a:t>operational level</a:t>
            </a:r>
            <a:r>
              <a:rPr lang="en-US" sz="2000" dirty="0"/>
              <a:t>, and at the </a:t>
            </a:r>
            <a:r>
              <a:rPr lang="en-US" sz="2000" b="1" dirty="0"/>
              <a:t>administrative level. </a:t>
            </a:r>
          </a:p>
          <a:p>
            <a:endParaRPr lang="en-US" dirty="0"/>
          </a:p>
        </p:txBody>
      </p:sp>
      <p:sp>
        <p:nvSpPr>
          <p:cNvPr id="4" name="Espace réservé du numéro de diapositive 3">
            <a:extLst>
              <a:ext uri="{FF2B5EF4-FFF2-40B4-BE49-F238E27FC236}">
                <a16:creationId xmlns:a16="http://schemas.microsoft.com/office/drawing/2014/main" id="{450D73C9-2DD0-452A-96F9-8D22900729A8}"/>
              </a:ext>
            </a:extLst>
          </p:cNvPr>
          <p:cNvSpPr>
            <a:spLocks noGrp="1"/>
          </p:cNvSpPr>
          <p:nvPr>
            <p:ph type="sldNum" sz="quarter" idx="11"/>
          </p:nvPr>
        </p:nvSpPr>
        <p:spPr/>
        <p:txBody>
          <a:bodyPr/>
          <a:lstStyle/>
          <a:p>
            <a:fld id="{82769AF0-B6A6-434F-9ACF-BAAABF83B86D}" type="slidenum">
              <a:rPr lang="de-DE" altLang="en-US" smtClean="0"/>
              <a:pPr/>
              <a:t>2</a:t>
            </a:fld>
            <a:r>
              <a:rPr lang="de-DE" altLang="en-US"/>
              <a:t> | 63</a:t>
            </a:r>
            <a:endParaRPr lang="de-DE" altLang="en-US">
              <a:cs typeface="Arial" panose="020B0604020202020204" pitchFamily="34" charset="0"/>
            </a:endParaRPr>
          </a:p>
        </p:txBody>
      </p:sp>
    </p:spTree>
    <p:extLst>
      <p:ext uri="{BB962C8B-B14F-4D97-AF65-F5344CB8AC3E}">
        <p14:creationId xmlns:p14="http://schemas.microsoft.com/office/powerpoint/2010/main" val="13110042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298" name="Picture 2">
            <a:extLst>
              <a:ext uri="{FF2B5EF4-FFF2-40B4-BE49-F238E27FC236}">
                <a16:creationId xmlns:a16="http://schemas.microsoft.com/office/drawing/2014/main" id="{1C133A28-7FE1-4135-AA21-D7C97EAA7E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11717" y="1039905"/>
            <a:ext cx="6968565" cy="5226424"/>
          </a:xfrm>
          <a:prstGeom prst="rect">
            <a:avLst/>
          </a:prstGeom>
          <a:noFill/>
          <a:extLst>
            <a:ext uri="{909E8E84-426E-40DD-AFC4-6F175D3DCCD1}">
              <a14:hiddenFill xmlns:a14="http://schemas.microsoft.com/office/drawing/2010/main">
                <a:solidFill>
                  <a:srgbClr val="FFFFFF"/>
                </a:solidFill>
              </a14:hiddenFill>
            </a:ext>
          </a:extLst>
        </p:spPr>
      </p:pic>
      <p:sp>
        <p:nvSpPr>
          <p:cNvPr id="183299" name="Text Box 3">
            <a:extLst>
              <a:ext uri="{FF2B5EF4-FFF2-40B4-BE49-F238E27FC236}">
                <a16:creationId xmlns:a16="http://schemas.microsoft.com/office/drawing/2014/main" id="{7E5F777F-4DF8-4E32-8841-223CE076ADA1}"/>
              </a:ext>
            </a:extLst>
          </p:cNvPr>
          <p:cNvSpPr txBox="1">
            <a:spLocks noChangeArrowheads="1"/>
          </p:cNvSpPr>
          <p:nvPr/>
        </p:nvSpPr>
        <p:spPr bwMode="auto">
          <a:xfrm>
            <a:off x="1181256" y="332208"/>
            <a:ext cx="5889433" cy="6469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eaLnBrk="0" hangingPunct="0"/>
            <a:r>
              <a:rPr lang="en-US" altLang="en-US" sz="3600" b="1" dirty="0">
                <a:solidFill>
                  <a:srgbClr val="1B4F9E"/>
                </a:solidFill>
                <a:effectLst>
                  <a:outerShdw blurRad="38100" dist="38100" dir="2700000" algn="tl">
                    <a:srgbClr val="C0C0C0"/>
                  </a:outerShdw>
                </a:effectLst>
                <a:latin typeface="Montserrat" panose="00000500000000000000" pitchFamily="50" charset="0"/>
              </a:rPr>
              <a:t>Nurse Action/Procedure</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B5DBFD68-32D8-4873-AB6F-22ABE6268466}"/>
              </a:ext>
            </a:extLst>
          </p:cNvPr>
          <p:cNvPicPr>
            <a:picLocks noChangeAspect="1"/>
          </p:cNvPicPr>
          <p:nvPr/>
        </p:nvPicPr>
        <p:blipFill rotWithShape="1">
          <a:blip r:embed="rId3"/>
          <a:srcRect b="2483"/>
          <a:stretch/>
        </p:blipFill>
        <p:spPr>
          <a:xfrm>
            <a:off x="1181256" y="963089"/>
            <a:ext cx="9144000" cy="5634264"/>
          </a:xfrm>
          <a:prstGeom prst="rect">
            <a:avLst/>
          </a:prstGeom>
        </p:spPr>
      </p:pic>
      <p:sp>
        <p:nvSpPr>
          <p:cNvPr id="5" name="Text Box 3">
            <a:extLst>
              <a:ext uri="{FF2B5EF4-FFF2-40B4-BE49-F238E27FC236}">
                <a16:creationId xmlns:a16="http://schemas.microsoft.com/office/drawing/2014/main" id="{411B807F-ED20-4B26-B1A7-4023B192DA4B}"/>
              </a:ext>
            </a:extLst>
          </p:cNvPr>
          <p:cNvSpPr txBox="1">
            <a:spLocks noChangeArrowheads="1"/>
          </p:cNvSpPr>
          <p:nvPr/>
        </p:nvSpPr>
        <p:spPr bwMode="auto">
          <a:xfrm>
            <a:off x="1181256" y="332208"/>
            <a:ext cx="5889433" cy="6469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eaLnBrk="0" hangingPunct="0"/>
            <a:r>
              <a:rPr lang="en-US" altLang="en-US" sz="3600" b="1">
                <a:solidFill>
                  <a:srgbClr val="1B4F9E"/>
                </a:solidFill>
                <a:effectLst>
                  <a:outerShdw blurRad="38100" dist="38100" dir="2700000" algn="tl">
                    <a:srgbClr val="C0C0C0"/>
                  </a:outerShdw>
                </a:effectLst>
                <a:latin typeface="Montserrat" panose="00000500000000000000" pitchFamily="50" charset="0"/>
              </a:rPr>
              <a:t>Nurse Action/Procedure</a:t>
            </a:r>
            <a:endParaRPr lang="en-US" altLang="en-US" sz="3600" b="1" dirty="0">
              <a:solidFill>
                <a:srgbClr val="1B4F9E"/>
              </a:solidFill>
              <a:effectLst>
                <a:outerShdw blurRad="38100" dist="38100" dir="2700000" algn="tl">
                  <a:srgbClr val="C0C0C0"/>
                </a:outerShdw>
              </a:effectLst>
              <a:latin typeface="Montserrat" panose="00000500000000000000" pitchFamily="50" charset="0"/>
            </a:endParaRPr>
          </a:p>
        </p:txBody>
      </p:sp>
    </p:spTree>
    <p:extLst>
      <p:ext uri="{BB962C8B-B14F-4D97-AF65-F5344CB8AC3E}">
        <p14:creationId xmlns:p14="http://schemas.microsoft.com/office/powerpoint/2010/main" val="24723374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9" name="Picture 5">
            <a:extLst>
              <a:ext uri="{FF2B5EF4-FFF2-40B4-BE49-F238E27FC236}">
                <a16:creationId xmlns:a16="http://schemas.microsoft.com/office/drawing/2014/main" id="{DBBE7998-96AA-4A07-8436-38BC7DA548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2752" y="1219200"/>
            <a:ext cx="7406435" cy="5113784"/>
          </a:xfrm>
          <a:prstGeom prst="rect">
            <a:avLst/>
          </a:prstGeom>
          <a:noFill/>
          <a:extLst>
            <a:ext uri="{909E8E84-426E-40DD-AFC4-6F175D3DCCD1}">
              <a14:hiddenFill xmlns:a14="http://schemas.microsoft.com/office/drawing/2010/main">
                <a:solidFill>
                  <a:srgbClr val="FFFFFF"/>
                </a:solidFill>
              </a14:hiddenFill>
            </a:ext>
          </a:extLst>
        </p:spPr>
      </p:pic>
      <p:sp>
        <p:nvSpPr>
          <p:cNvPr id="139271" name="AutoShape 7">
            <a:extLst>
              <a:ext uri="{FF2B5EF4-FFF2-40B4-BE49-F238E27FC236}">
                <a16:creationId xmlns:a16="http://schemas.microsoft.com/office/drawing/2014/main" id="{4C3A4020-1850-4618-BB0E-E11A78F38EAD}"/>
              </a:ext>
            </a:extLst>
          </p:cNvPr>
          <p:cNvSpPr>
            <a:spLocks noChangeArrowheads="1"/>
          </p:cNvSpPr>
          <p:nvPr/>
        </p:nvSpPr>
        <p:spPr bwMode="auto">
          <a:xfrm>
            <a:off x="6880411" y="1601694"/>
            <a:ext cx="2514600" cy="304800"/>
          </a:xfrm>
          <a:prstGeom prst="flowChartAlternateProcess">
            <a:avLst/>
          </a:prstGeom>
          <a:solidFill>
            <a:srgbClr val="1B4F9E"/>
          </a:solidFill>
          <a:ln w="31750">
            <a:solidFill>
              <a:srgbClr val="1B4F9E"/>
            </a:solidFill>
            <a:miter lim="800000"/>
            <a:headEnd/>
            <a:tailEnd type="none" w="med" len="lg"/>
          </a:ln>
          <a:effectLst/>
        </p:spPr>
        <p:txBody>
          <a:bodyPr wrap="none" anchor="ctr"/>
          <a:lstStyle/>
          <a:p>
            <a:pPr algn="ctr" eaLnBrk="0" hangingPunct="0"/>
            <a:r>
              <a:rPr lang="en-US" altLang="en-US" dirty="0">
                <a:solidFill>
                  <a:schemeClr val="bg1"/>
                </a:solidFill>
                <a:latin typeface="Times New Roman" panose="02020603050405020304" pitchFamily="18" charset="0"/>
              </a:rPr>
              <a:t>500 ml </a:t>
            </a:r>
            <a:r>
              <a:rPr lang="en-US" altLang="en-US" dirty="0" err="1">
                <a:solidFill>
                  <a:schemeClr val="bg1"/>
                </a:solidFill>
                <a:latin typeface="Times New Roman" panose="02020603050405020304" pitchFamily="18" charset="0"/>
              </a:rPr>
              <a:t>Tutofusin</a:t>
            </a:r>
            <a:r>
              <a:rPr lang="en-US" altLang="en-US" dirty="0">
                <a:solidFill>
                  <a:schemeClr val="bg1"/>
                </a:solidFill>
                <a:latin typeface="Times New Roman" panose="02020603050405020304" pitchFamily="18" charset="0"/>
              </a:rPr>
              <a:t> OPX</a:t>
            </a:r>
          </a:p>
        </p:txBody>
      </p:sp>
      <p:sp>
        <p:nvSpPr>
          <p:cNvPr id="139273" name="Text Box 9">
            <a:extLst>
              <a:ext uri="{FF2B5EF4-FFF2-40B4-BE49-F238E27FC236}">
                <a16:creationId xmlns:a16="http://schemas.microsoft.com/office/drawing/2014/main" id="{0BAA18C5-90D1-4302-AB0C-53D9CD0F34FE}"/>
              </a:ext>
            </a:extLst>
          </p:cNvPr>
          <p:cNvSpPr txBox="1">
            <a:spLocks noChangeArrowheads="1"/>
          </p:cNvSpPr>
          <p:nvPr/>
        </p:nvSpPr>
        <p:spPr bwMode="auto">
          <a:xfrm>
            <a:off x="1194920" y="402010"/>
            <a:ext cx="5262979" cy="646331"/>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0">
                <a:solidFill>
                  <a:schemeClr val="tx1"/>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sz="3600" b="1" dirty="0">
                <a:solidFill>
                  <a:srgbClr val="1B4F9E"/>
                </a:solidFill>
                <a:effectLst>
                  <a:outerShdw blurRad="38100" dist="38100" dir="2700000" algn="tl">
                    <a:srgbClr val="FFFFFF"/>
                  </a:outerShdw>
                </a:effectLst>
                <a:latin typeface="Helvetica" panose="020B0604020202020204" pitchFamily="34" charset="0"/>
              </a:rPr>
              <a:t>Manual Documentation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1392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73" name="Text Box 9">
            <a:extLst>
              <a:ext uri="{FF2B5EF4-FFF2-40B4-BE49-F238E27FC236}">
                <a16:creationId xmlns:a16="http://schemas.microsoft.com/office/drawing/2014/main" id="{0BAA18C5-90D1-4302-AB0C-53D9CD0F34FE}"/>
              </a:ext>
            </a:extLst>
          </p:cNvPr>
          <p:cNvSpPr txBox="1">
            <a:spLocks noChangeArrowheads="1"/>
          </p:cNvSpPr>
          <p:nvPr/>
        </p:nvSpPr>
        <p:spPr bwMode="auto">
          <a:xfrm>
            <a:off x="1194920" y="402010"/>
            <a:ext cx="5262979" cy="646331"/>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0">
                <a:solidFill>
                  <a:schemeClr val="tx1"/>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sz="3600" b="1" dirty="0">
                <a:solidFill>
                  <a:srgbClr val="1B4F9E"/>
                </a:solidFill>
                <a:effectLst>
                  <a:outerShdw blurRad="38100" dist="38100" dir="2700000" algn="tl">
                    <a:srgbClr val="FFFFFF"/>
                  </a:outerShdw>
                </a:effectLst>
                <a:latin typeface="Helvetica" panose="020B0604020202020204" pitchFamily="34" charset="0"/>
              </a:rPr>
              <a:t>Manual Documentation</a:t>
            </a:r>
          </a:p>
        </p:txBody>
      </p:sp>
      <p:pic>
        <p:nvPicPr>
          <p:cNvPr id="10" name="Image 9">
            <a:extLst>
              <a:ext uri="{FF2B5EF4-FFF2-40B4-BE49-F238E27FC236}">
                <a16:creationId xmlns:a16="http://schemas.microsoft.com/office/drawing/2014/main" id="{E8647168-0CA3-445E-AEF0-EABFFE3DB7ED}"/>
              </a:ext>
            </a:extLst>
          </p:cNvPr>
          <p:cNvPicPr>
            <a:picLocks noChangeAspect="1"/>
          </p:cNvPicPr>
          <p:nvPr/>
        </p:nvPicPr>
        <p:blipFill rotWithShape="1">
          <a:blip r:embed="rId2"/>
          <a:srcRect l="9886" t="923" r="18296" b="7229"/>
          <a:stretch/>
        </p:blipFill>
        <p:spPr>
          <a:xfrm>
            <a:off x="1298962" y="1115348"/>
            <a:ext cx="7875910" cy="5665816"/>
          </a:xfrm>
          <a:prstGeom prst="rect">
            <a:avLst/>
          </a:prstGeom>
          <a:ln>
            <a:solidFill>
              <a:schemeClr val="accent1"/>
            </a:solidFill>
          </a:ln>
        </p:spPr>
      </p:pic>
    </p:spTree>
    <p:extLst>
      <p:ext uri="{BB962C8B-B14F-4D97-AF65-F5344CB8AC3E}">
        <p14:creationId xmlns:p14="http://schemas.microsoft.com/office/powerpoint/2010/main" val="31733197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a:extLst>
              <a:ext uri="{FF2B5EF4-FFF2-40B4-BE49-F238E27FC236}">
                <a16:creationId xmlns:a16="http://schemas.microsoft.com/office/drawing/2014/main" id="{9977B766-2700-4279-9CAC-4239683DC0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10870" y="1726789"/>
            <a:ext cx="6825129" cy="4660284"/>
          </a:xfrm>
          <a:prstGeom prst="rect">
            <a:avLst/>
          </a:prstGeom>
          <a:noFill/>
          <a:extLst>
            <a:ext uri="{909E8E84-426E-40DD-AFC4-6F175D3DCCD1}">
              <a14:hiddenFill xmlns:a14="http://schemas.microsoft.com/office/drawing/2010/main">
                <a:solidFill>
                  <a:srgbClr val="FFFFFF"/>
                </a:solidFill>
              </a14:hiddenFill>
            </a:ext>
          </a:extLst>
        </p:spPr>
      </p:pic>
      <p:sp>
        <p:nvSpPr>
          <p:cNvPr id="56323" name="Text Box 3">
            <a:extLst>
              <a:ext uri="{FF2B5EF4-FFF2-40B4-BE49-F238E27FC236}">
                <a16:creationId xmlns:a16="http://schemas.microsoft.com/office/drawing/2014/main" id="{348B47C1-A43A-4CF8-B139-056993B1717A}"/>
              </a:ext>
            </a:extLst>
          </p:cNvPr>
          <p:cNvSpPr txBox="1">
            <a:spLocks noChangeArrowheads="1"/>
          </p:cNvSpPr>
          <p:nvPr/>
        </p:nvSpPr>
        <p:spPr bwMode="auto">
          <a:xfrm>
            <a:off x="884145" y="340285"/>
            <a:ext cx="8415244" cy="1200329"/>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0">
                <a:solidFill>
                  <a:schemeClr val="tx1"/>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r>
              <a:rPr lang="en-US" altLang="en-US" sz="3600" b="1" dirty="0">
                <a:solidFill>
                  <a:srgbClr val="1B4F9E"/>
                </a:solidFill>
                <a:effectLst>
                  <a:outerShdw blurRad="38100" dist="38100" dir="2700000" algn="tl">
                    <a:srgbClr val="FFFFFF"/>
                  </a:outerShdw>
                </a:effectLst>
                <a:latin typeface="Montserrat" panose="00000500000000000000" pitchFamily="50" charset="0"/>
              </a:rPr>
              <a:t>Blood Products – Manual </a:t>
            </a:r>
          </a:p>
          <a:p>
            <a:pPr eaLnBrk="0" hangingPunct="0"/>
            <a:r>
              <a:rPr lang="en-US" altLang="en-US" sz="3600" b="1" dirty="0">
                <a:solidFill>
                  <a:srgbClr val="1B4F9E"/>
                </a:solidFill>
                <a:effectLst>
                  <a:outerShdw blurRad="38100" dist="38100" dir="2700000" algn="tl">
                    <a:srgbClr val="FFFFFF"/>
                  </a:outerShdw>
                </a:effectLst>
                <a:latin typeface="Montserrat" panose="00000500000000000000" pitchFamily="50" charset="0"/>
              </a:rPr>
              <a:t>Documentation in BP book</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289CA2E3-364F-4C9A-84C4-61299B0DA6FA}"/>
              </a:ext>
            </a:extLst>
          </p:cNvPr>
          <p:cNvPicPr>
            <a:picLocks noChangeAspect="1"/>
          </p:cNvPicPr>
          <p:nvPr/>
        </p:nvPicPr>
        <p:blipFill>
          <a:blip r:embed="rId3"/>
          <a:stretch>
            <a:fillRect/>
          </a:stretch>
        </p:blipFill>
        <p:spPr>
          <a:xfrm>
            <a:off x="1487489" y="1196752"/>
            <a:ext cx="9217023" cy="5184576"/>
          </a:xfrm>
          <a:prstGeom prst="rect">
            <a:avLst/>
          </a:prstGeom>
          <a:ln>
            <a:solidFill>
              <a:schemeClr val="accent1"/>
            </a:solidFill>
          </a:ln>
        </p:spPr>
      </p:pic>
      <p:sp>
        <p:nvSpPr>
          <p:cNvPr id="4" name="Titre 4">
            <a:extLst>
              <a:ext uri="{FF2B5EF4-FFF2-40B4-BE49-F238E27FC236}">
                <a16:creationId xmlns:a16="http://schemas.microsoft.com/office/drawing/2014/main" id="{601F9025-B3E6-482D-86ED-A553933E3182}"/>
              </a:ext>
            </a:extLst>
          </p:cNvPr>
          <p:cNvSpPr txBox="1">
            <a:spLocks/>
          </p:cNvSpPr>
          <p:nvPr/>
        </p:nvSpPr>
        <p:spPr>
          <a:xfrm>
            <a:off x="1362822" y="373911"/>
            <a:ext cx="5521157" cy="537871"/>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b">
            <a:normAutofit/>
          </a:bodyPr>
          <a:lstStyle>
            <a:lvl1pPr marL="0" marR="0" indent="0" algn="l" defTabSz="914377" rtl="0" latinLnBrk="0">
              <a:lnSpc>
                <a:spcPct val="90000"/>
              </a:lnSpc>
              <a:spcBef>
                <a:spcPts val="0"/>
              </a:spcBef>
              <a:spcAft>
                <a:spcPts val="0"/>
              </a:spcAft>
              <a:buClrTx/>
              <a:buSzTx/>
              <a:buFontTx/>
              <a:buNone/>
              <a:tabLst/>
              <a:defRPr sz="6000" b="0" i="0" u="none" strike="noStrike" cap="none" spc="0" baseline="0">
                <a:ln>
                  <a:noFill/>
                </a:ln>
                <a:solidFill>
                  <a:srgbClr val="000000"/>
                </a:solidFill>
                <a:uFillTx/>
                <a:latin typeface="Calibri Light"/>
                <a:ea typeface="Calibri Light"/>
                <a:cs typeface="Calibri Light"/>
                <a:sym typeface="Calibri Light"/>
              </a:defRPr>
            </a:lvl1pPr>
            <a:lvl2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2pPr>
            <a:lvl3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3pPr>
            <a:lvl4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4pPr>
            <a:lvl5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5pPr>
            <a:lvl6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6pPr>
            <a:lvl7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7pPr>
            <a:lvl8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8pPr>
            <a:lvl9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9pPr>
          </a:lstStyle>
          <a:p>
            <a:pPr algn="l" rtl="0" hangingPunct="1"/>
            <a:r>
              <a:rPr lang="en-GB" sz="2800" dirty="0">
                <a:solidFill>
                  <a:schemeClr val="accent1">
                    <a:lumMod val="75000"/>
                  </a:schemeClr>
                </a:solidFill>
                <a:latin typeface="Montserrat" panose="00000500000000000000" pitchFamily="50" charset="0"/>
              </a:rPr>
              <a:t>Report</a:t>
            </a:r>
          </a:p>
        </p:txBody>
      </p:sp>
    </p:spTree>
    <p:extLst>
      <p:ext uri="{BB962C8B-B14F-4D97-AF65-F5344CB8AC3E}">
        <p14:creationId xmlns:p14="http://schemas.microsoft.com/office/powerpoint/2010/main" val="14136873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3330575" y="4688204"/>
            <a:ext cx="4305300" cy="274320"/>
            <a:chOff x="1806575" y="4688204"/>
            <a:chExt cx="4305300" cy="274320"/>
          </a:xfrm>
        </p:grpSpPr>
        <p:sp>
          <p:nvSpPr>
            <p:cNvPr id="3" name="object 3"/>
            <p:cNvSpPr/>
            <p:nvPr/>
          </p:nvSpPr>
          <p:spPr>
            <a:xfrm>
              <a:off x="1806575" y="4688204"/>
              <a:ext cx="3290569" cy="274319"/>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5007991" y="4688204"/>
              <a:ext cx="1103757" cy="274319"/>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6026784" y="4688204"/>
              <a:ext cx="76200" cy="274319"/>
            </a:xfrm>
            <a:prstGeom prst="rect">
              <a:avLst/>
            </a:prstGeom>
            <a:blipFill>
              <a:blip r:embed="rId4" cstate="print"/>
              <a:stretch>
                <a:fillRect/>
              </a:stretch>
            </a:blipFill>
          </p:spPr>
          <p:txBody>
            <a:bodyPr wrap="square" lIns="0" tIns="0" rIns="0" bIns="0" rtlCol="0"/>
            <a:lstStyle/>
            <a:p>
              <a:endParaRPr/>
            </a:p>
          </p:txBody>
        </p:sp>
      </p:grpSp>
      <p:grpSp>
        <p:nvGrpSpPr>
          <p:cNvPr id="6" name="object 6"/>
          <p:cNvGrpSpPr/>
          <p:nvPr/>
        </p:nvGrpSpPr>
        <p:grpSpPr>
          <a:xfrm>
            <a:off x="3330575" y="5115305"/>
            <a:ext cx="3621404" cy="274320"/>
            <a:chOff x="1806575" y="5115305"/>
            <a:chExt cx="3621404" cy="274320"/>
          </a:xfrm>
        </p:grpSpPr>
        <p:sp>
          <p:nvSpPr>
            <p:cNvPr id="7" name="object 7"/>
            <p:cNvSpPr/>
            <p:nvPr/>
          </p:nvSpPr>
          <p:spPr>
            <a:xfrm>
              <a:off x="1806575" y="5115305"/>
              <a:ext cx="2186178" cy="274319"/>
            </a:xfrm>
            <a:prstGeom prst="rect">
              <a:avLst/>
            </a:prstGeom>
            <a:blipFill>
              <a:blip r:embed="rId5" cstate="print"/>
              <a:stretch>
                <a:fillRect/>
              </a:stretch>
            </a:blipFill>
          </p:spPr>
          <p:txBody>
            <a:bodyPr wrap="square" lIns="0" tIns="0" rIns="0" bIns="0" rtlCol="0"/>
            <a:lstStyle/>
            <a:p>
              <a:endParaRPr/>
            </a:p>
          </p:txBody>
        </p:sp>
        <p:sp>
          <p:nvSpPr>
            <p:cNvPr id="8" name="object 8"/>
            <p:cNvSpPr/>
            <p:nvPr/>
          </p:nvSpPr>
          <p:spPr>
            <a:xfrm>
              <a:off x="3905250" y="5115305"/>
              <a:ext cx="392849" cy="274319"/>
            </a:xfrm>
            <a:prstGeom prst="rect">
              <a:avLst/>
            </a:prstGeom>
            <a:blipFill>
              <a:blip r:embed="rId6" cstate="print"/>
              <a:stretch>
                <a:fillRect/>
              </a:stretch>
            </a:blipFill>
          </p:spPr>
          <p:txBody>
            <a:bodyPr wrap="square" lIns="0" tIns="0" rIns="0" bIns="0" rtlCol="0"/>
            <a:lstStyle/>
            <a:p>
              <a:endParaRPr/>
            </a:p>
          </p:txBody>
        </p:sp>
        <p:sp>
          <p:nvSpPr>
            <p:cNvPr id="9" name="object 9"/>
            <p:cNvSpPr/>
            <p:nvPr/>
          </p:nvSpPr>
          <p:spPr>
            <a:xfrm>
              <a:off x="4255770" y="5115305"/>
              <a:ext cx="1171955" cy="274319"/>
            </a:xfrm>
            <a:prstGeom prst="rect">
              <a:avLst/>
            </a:prstGeom>
            <a:blipFill>
              <a:blip r:embed="rId7" cstate="print"/>
              <a:stretch>
                <a:fillRect/>
              </a:stretch>
            </a:blipFill>
          </p:spPr>
          <p:txBody>
            <a:bodyPr wrap="square" lIns="0" tIns="0" rIns="0" bIns="0" rtlCol="0"/>
            <a:lstStyle/>
            <a:p>
              <a:endParaRPr/>
            </a:p>
          </p:txBody>
        </p:sp>
      </p:grpSp>
      <p:sp>
        <p:nvSpPr>
          <p:cNvPr id="10" name="object 10"/>
          <p:cNvSpPr txBox="1"/>
          <p:nvPr/>
        </p:nvSpPr>
        <p:spPr>
          <a:xfrm>
            <a:off x="3030856" y="4711065"/>
            <a:ext cx="167005" cy="1136208"/>
          </a:xfrm>
          <a:prstGeom prst="rect">
            <a:avLst/>
          </a:prstGeom>
        </p:spPr>
        <p:txBody>
          <a:bodyPr vert="horz" wrap="square" lIns="0" tIns="12700" rIns="0" bIns="0" rtlCol="0">
            <a:spAutoFit/>
          </a:bodyPr>
          <a:lstStyle/>
          <a:p>
            <a:pPr marL="12700">
              <a:spcBef>
                <a:spcPts val="100"/>
              </a:spcBef>
            </a:pPr>
            <a:r>
              <a:rPr sz="1400" dirty="0">
                <a:solidFill>
                  <a:srgbClr val="4471C4"/>
                </a:solidFill>
                <a:latin typeface="Wingdings"/>
                <a:cs typeface="Wingdings"/>
              </a:rPr>
              <a:t></a:t>
            </a:r>
            <a:endParaRPr sz="1400">
              <a:latin typeface="Wingdings"/>
              <a:cs typeface="Wingdings"/>
            </a:endParaRPr>
          </a:p>
          <a:p>
            <a:pPr>
              <a:spcBef>
                <a:spcPts val="20"/>
              </a:spcBef>
            </a:pPr>
            <a:endParaRPr sz="1550">
              <a:latin typeface="Wingdings"/>
              <a:cs typeface="Wingdings"/>
            </a:endParaRPr>
          </a:p>
          <a:p>
            <a:pPr marL="12700"/>
            <a:r>
              <a:rPr sz="1400" dirty="0">
                <a:solidFill>
                  <a:srgbClr val="4471C4"/>
                </a:solidFill>
                <a:latin typeface="Wingdings"/>
                <a:cs typeface="Wingdings"/>
              </a:rPr>
              <a:t></a:t>
            </a:r>
            <a:endParaRPr sz="1400">
              <a:latin typeface="Wingdings"/>
              <a:cs typeface="Wingdings"/>
            </a:endParaRPr>
          </a:p>
          <a:p>
            <a:pPr>
              <a:spcBef>
                <a:spcPts val="20"/>
              </a:spcBef>
            </a:pPr>
            <a:endParaRPr sz="1550">
              <a:latin typeface="Wingdings"/>
              <a:cs typeface="Wingdings"/>
            </a:endParaRPr>
          </a:p>
          <a:p>
            <a:pPr marL="12700"/>
            <a:r>
              <a:rPr sz="1400" dirty="0">
                <a:solidFill>
                  <a:srgbClr val="4471C4"/>
                </a:solidFill>
                <a:latin typeface="Wingdings"/>
                <a:cs typeface="Wingdings"/>
              </a:rPr>
              <a:t></a:t>
            </a:r>
            <a:endParaRPr sz="1400">
              <a:latin typeface="Wingdings"/>
              <a:cs typeface="Wingdings"/>
            </a:endParaRPr>
          </a:p>
        </p:txBody>
      </p:sp>
      <p:grpSp>
        <p:nvGrpSpPr>
          <p:cNvPr id="11" name="object 11"/>
          <p:cNvGrpSpPr/>
          <p:nvPr/>
        </p:nvGrpSpPr>
        <p:grpSpPr>
          <a:xfrm>
            <a:off x="3330575" y="5541962"/>
            <a:ext cx="6670040" cy="487680"/>
            <a:chOff x="1806575" y="5541962"/>
            <a:chExt cx="6670040" cy="487680"/>
          </a:xfrm>
        </p:grpSpPr>
        <p:sp>
          <p:nvSpPr>
            <p:cNvPr id="12" name="object 12"/>
            <p:cNvSpPr/>
            <p:nvPr/>
          </p:nvSpPr>
          <p:spPr>
            <a:xfrm>
              <a:off x="1859914" y="5541962"/>
              <a:ext cx="264794" cy="274319"/>
            </a:xfrm>
            <a:prstGeom prst="rect">
              <a:avLst/>
            </a:prstGeom>
            <a:blipFill>
              <a:blip r:embed="rId8" cstate="print"/>
              <a:stretch>
                <a:fillRect/>
              </a:stretch>
            </a:blipFill>
          </p:spPr>
          <p:txBody>
            <a:bodyPr wrap="square" lIns="0" tIns="0" rIns="0" bIns="0" rtlCol="0"/>
            <a:lstStyle/>
            <a:p>
              <a:endParaRPr/>
            </a:p>
          </p:txBody>
        </p:sp>
        <p:sp>
          <p:nvSpPr>
            <p:cNvPr id="13" name="object 13"/>
            <p:cNvSpPr/>
            <p:nvPr/>
          </p:nvSpPr>
          <p:spPr>
            <a:xfrm>
              <a:off x="1992376" y="5541962"/>
              <a:ext cx="1869948" cy="274319"/>
            </a:xfrm>
            <a:prstGeom prst="rect">
              <a:avLst/>
            </a:prstGeom>
            <a:blipFill>
              <a:blip r:embed="rId9" cstate="print"/>
              <a:stretch>
                <a:fillRect/>
              </a:stretch>
            </a:blipFill>
          </p:spPr>
          <p:txBody>
            <a:bodyPr wrap="square" lIns="0" tIns="0" rIns="0" bIns="0" rtlCol="0"/>
            <a:lstStyle/>
            <a:p>
              <a:endParaRPr/>
            </a:p>
          </p:txBody>
        </p:sp>
        <p:sp>
          <p:nvSpPr>
            <p:cNvPr id="14" name="object 14"/>
            <p:cNvSpPr/>
            <p:nvPr/>
          </p:nvSpPr>
          <p:spPr>
            <a:xfrm>
              <a:off x="3773170" y="5541962"/>
              <a:ext cx="1543430" cy="274319"/>
            </a:xfrm>
            <a:prstGeom prst="rect">
              <a:avLst/>
            </a:prstGeom>
            <a:blipFill>
              <a:blip r:embed="rId10" cstate="print"/>
              <a:stretch>
                <a:fillRect/>
              </a:stretch>
            </a:blipFill>
          </p:spPr>
          <p:txBody>
            <a:bodyPr wrap="square" lIns="0" tIns="0" rIns="0" bIns="0" rtlCol="0"/>
            <a:lstStyle/>
            <a:p>
              <a:endParaRPr/>
            </a:p>
          </p:txBody>
        </p:sp>
        <p:sp>
          <p:nvSpPr>
            <p:cNvPr id="15" name="object 15"/>
            <p:cNvSpPr/>
            <p:nvPr/>
          </p:nvSpPr>
          <p:spPr>
            <a:xfrm>
              <a:off x="5213603" y="5541962"/>
              <a:ext cx="294639" cy="274319"/>
            </a:xfrm>
            <a:prstGeom prst="rect">
              <a:avLst/>
            </a:prstGeom>
            <a:blipFill>
              <a:blip r:embed="rId11" cstate="print"/>
              <a:stretch>
                <a:fillRect/>
              </a:stretch>
            </a:blipFill>
          </p:spPr>
          <p:txBody>
            <a:bodyPr wrap="square" lIns="0" tIns="0" rIns="0" bIns="0" rtlCol="0"/>
            <a:lstStyle/>
            <a:p>
              <a:endParaRPr/>
            </a:p>
          </p:txBody>
        </p:sp>
        <p:sp>
          <p:nvSpPr>
            <p:cNvPr id="16" name="object 16"/>
            <p:cNvSpPr/>
            <p:nvPr/>
          </p:nvSpPr>
          <p:spPr>
            <a:xfrm>
              <a:off x="5434584" y="5541962"/>
              <a:ext cx="3041904" cy="274319"/>
            </a:xfrm>
            <a:prstGeom prst="rect">
              <a:avLst/>
            </a:prstGeom>
            <a:blipFill>
              <a:blip r:embed="rId12" cstate="print"/>
              <a:stretch>
                <a:fillRect/>
              </a:stretch>
            </a:blipFill>
          </p:spPr>
          <p:txBody>
            <a:bodyPr wrap="square" lIns="0" tIns="0" rIns="0" bIns="0" rtlCol="0"/>
            <a:lstStyle/>
            <a:p>
              <a:endParaRPr/>
            </a:p>
          </p:txBody>
        </p:sp>
        <p:sp>
          <p:nvSpPr>
            <p:cNvPr id="17" name="object 17"/>
            <p:cNvSpPr/>
            <p:nvPr/>
          </p:nvSpPr>
          <p:spPr>
            <a:xfrm>
              <a:off x="1806575" y="5755004"/>
              <a:ext cx="1136777" cy="274637"/>
            </a:xfrm>
            <a:prstGeom prst="rect">
              <a:avLst/>
            </a:prstGeom>
            <a:blipFill>
              <a:blip r:embed="rId13" cstate="print"/>
              <a:stretch>
                <a:fillRect/>
              </a:stretch>
            </a:blipFill>
          </p:spPr>
          <p:txBody>
            <a:bodyPr wrap="square" lIns="0" tIns="0" rIns="0" bIns="0" rtlCol="0"/>
            <a:lstStyle/>
            <a:p>
              <a:endParaRPr/>
            </a:p>
          </p:txBody>
        </p:sp>
        <p:sp>
          <p:nvSpPr>
            <p:cNvPr id="18" name="object 18"/>
            <p:cNvSpPr/>
            <p:nvPr/>
          </p:nvSpPr>
          <p:spPr>
            <a:xfrm>
              <a:off x="2855975" y="5755004"/>
              <a:ext cx="366179" cy="274637"/>
            </a:xfrm>
            <a:prstGeom prst="rect">
              <a:avLst/>
            </a:prstGeom>
            <a:blipFill>
              <a:blip r:embed="rId14" cstate="print"/>
              <a:stretch>
                <a:fillRect/>
              </a:stretch>
            </a:blipFill>
          </p:spPr>
          <p:txBody>
            <a:bodyPr wrap="square" lIns="0" tIns="0" rIns="0" bIns="0" rtlCol="0"/>
            <a:lstStyle/>
            <a:p>
              <a:endParaRPr/>
            </a:p>
          </p:txBody>
        </p:sp>
        <p:sp>
          <p:nvSpPr>
            <p:cNvPr id="19" name="object 19"/>
            <p:cNvSpPr/>
            <p:nvPr/>
          </p:nvSpPr>
          <p:spPr>
            <a:xfrm>
              <a:off x="3130550" y="5755004"/>
              <a:ext cx="208279" cy="274637"/>
            </a:xfrm>
            <a:prstGeom prst="rect">
              <a:avLst/>
            </a:prstGeom>
            <a:blipFill>
              <a:blip r:embed="rId15" cstate="print"/>
              <a:stretch>
                <a:fillRect/>
              </a:stretch>
            </a:blipFill>
          </p:spPr>
          <p:txBody>
            <a:bodyPr wrap="square" lIns="0" tIns="0" rIns="0" bIns="0" rtlCol="0"/>
            <a:lstStyle/>
            <a:p>
              <a:endParaRPr/>
            </a:p>
          </p:txBody>
        </p:sp>
      </p:grpSp>
      <p:sp>
        <p:nvSpPr>
          <p:cNvPr id="20" name="object 20"/>
          <p:cNvSpPr/>
          <p:nvPr/>
        </p:nvSpPr>
        <p:spPr>
          <a:xfrm>
            <a:off x="496495" y="78740"/>
            <a:ext cx="2760979" cy="759459"/>
          </a:xfrm>
          <a:prstGeom prst="rect">
            <a:avLst/>
          </a:prstGeom>
          <a:blipFill>
            <a:blip r:embed="rId16" cstate="print"/>
            <a:stretch>
              <a:fillRect/>
            </a:stretch>
          </a:blipFill>
        </p:spPr>
        <p:txBody>
          <a:bodyPr wrap="square" lIns="0" tIns="0" rIns="0" bIns="0" rtlCol="0"/>
          <a:lstStyle/>
          <a:p>
            <a:endParaRPr/>
          </a:p>
        </p:txBody>
      </p:sp>
      <p:sp>
        <p:nvSpPr>
          <p:cNvPr id="21" name="object 21"/>
          <p:cNvSpPr/>
          <p:nvPr/>
        </p:nvSpPr>
        <p:spPr>
          <a:xfrm>
            <a:off x="1524001" y="1468120"/>
            <a:ext cx="9143999" cy="2387599"/>
          </a:xfrm>
          <a:prstGeom prst="rect">
            <a:avLst/>
          </a:prstGeom>
          <a:blipFill>
            <a:blip r:embed="rId17" cstate="print"/>
            <a:stretch>
              <a:fillRect/>
            </a:stretch>
          </a:blipFill>
        </p:spPr>
        <p:txBody>
          <a:bodyPr wrap="square" lIns="0" tIns="0" rIns="0" bIns="0" rtlCol="0"/>
          <a:lstStyle/>
          <a:p>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869122" y="4531042"/>
            <a:ext cx="1259840" cy="655320"/>
            <a:chOff x="345122" y="4531042"/>
            <a:chExt cx="1259840" cy="655320"/>
          </a:xfrm>
        </p:grpSpPr>
        <p:sp>
          <p:nvSpPr>
            <p:cNvPr id="3" name="object 3"/>
            <p:cNvSpPr/>
            <p:nvPr/>
          </p:nvSpPr>
          <p:spPr>
            <a:xfrm>
              <a:off x="345122" y="4531042"/>
              <a:ext cx="201294" cy="201294"/>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538479" y="4632959"/>
              <a:ext cx="1061720" cy="548640"/>
            </a:xfrm>
            <a:custGeom>
              <a:avLst/>
              <a:gdLst/>
              <a:ahLst/>
              <a:cxnLst/>
              <a:rect l="l" t="t" r="r" b="b"/>
              <a:pathLst>
                <a:path w="1061720" h="548639">
                  <a:moveTo>
                    <a:pt x="0" y="0"/>
                  </a:moveTo>
                  <a:lnTo>
                    <a:pt x="1061720" y="548639"/>
                  </a:lnTo>
                </a:path>
              </a:pathLst>
            </a:custGeom>
            <a:ln w="9525">
              <a:solidFill>
                <a:srgbClr val="000000"/>
              </a:solidFill>
            </a:ln>
          </p:spPr>
          <p:txBody>
            <a:bodyPr wrap="square" lIns="0" tIns="0" rIns="0" bIns="0" rtlCol="0"/>
            <a:lstStyle/>
            <a:p>
              <a:endParaRPr/>
            </a:p>
          </p:txBody>
        </p:sp>
      </p:grpSp>
      <p:sp>
        <p:nvSpPr>
          <p:cNvPr id="5" name="object 5"/>
          <p:cNvSpPr/>
          <p:nvPr/>
        </p:nvSpPr>
        <p:spPr>
          <a:xfrm>
            <a:off x="3312161" y="4645660"/>
            <a:ext cx="3592195" cy="587375"/>
          </a:xfrm>
          <a:custGeom>
            <a:avLst/>
            <a:gdLst/>
            <a:ahLst/>
            <a:cxnLst/>
            <a:rect l="l" t="t" r="r" b="b"/>
            <a:pathLst>
              <a:path w="3592195" h="587375">
                <a:moveTo>
                  <a:pt x="0" y="545845"/>
                </a:moveTo>
                <a:lnTo>
                  <a:pt x="1012825" y="17779"/>
                </a:lnTo>
              </a:path>
              <a:path w="3592195" h="587375">
                <a:moveTo>
                  <a:pt x="1021079" y="43179"/>
                </a:moveTo>
                <a:lnTo>
                  <a:pt x="2390520" y="587120"/>
                </a:lnTo>
              </a:path>
              <a:path w="3592195" h="587375">
                <a:moveTo>
                  <a:pt x="2438400" y="582548"/>
                </a:moveTo>
                <a:lnTo>
                  <a:pt x="3591814" y="0"/>
                </a:lnTo>
              </a:path>
            </a:pathLst>
          </a:custGeom>
          <a:ln w="9525">
            <a:solidFill>
              <a:srgbClr val="000000"/>
            </a:solidFill>
          </a:ln>
        </p:spPr>
        <p:txBody>
          <a:bodyPr wrap="square" lIns="0" tIns="0" rIns="0" bIns="0" rtlCol="0"/>
          <a:lstStyle/>
          <a:p>
            <a:endParaRPr/>
          </a:p>
        </p:txBody>
      </p:sp>
      <p:sp>
        <p:nvSpPr>
          <p:cNvPr id="6" name="object 6"/>
          <p:cNvSpPr txBox="1"/>
          <p:nvPr/>
        </p:nvSpPr>
        <p:spPr>
          <a:xfrm>
            <a:off x="2187575" y="4105909"/>
            <a:ext cx="1544320" cy="391160"/>
          </a:xfrm>
          <a:prstGeom prst="rect">
            <a:avLst/>
          </a:prstGeom>
        </p:spPr>
        <p:txBody>
          <a:bodyPr vert="horz" wrap="square" lIns="0" tIns="12700" rIns="0" bIns="0" rtlCol="0">
            <a:spAutoFit/>
          </a:bodyPr>
          <a:lstStyle/>
          <a:p>
            <a:pPr marL="12700" marR="5080" indent="83820">
              <a:spcBef>
                <a:spcPts val="100"/>
              </a:spcBef>
            </a:pPr>
            <a:r>
              <a:rPr sz="1200" b="1" spc="-5" dirty="0">
                <a:solidFill>
                  <a:srgbClr val="233A86"/>
                </a:solidFill>
                <a:latin typeface="Carlito"/>
                <a:cs typeface="Carlito"/>
              </a:rPr>
              <a:t>Making easier for </a:t>
            </a:r>
            <a:r>
              <a:rPr sz="1200" b="1" dirty="0">
                <a:solidFill>
                  <a:srgbClr val="233A86"/>
                </a:solidFill>
                <a:latin typeface="Carlito"/>
                <a:cs typeface="Carlito"/>
              </a:rPr>
              <a:t>the  </a:t>
            </a:r>
            <a:r>
              <a:rPr sz="1200" b="1" spc="-5" dirty="0">
                <a:solidFill>
                  <a:srgbClr val="233A86"/>
                </a:solidFill>
                <a:latin typeface="Carlito"/>
                <a:cs typeface="Carlito"/>
              </a:rPr>
              <a:t>anaesthesia</a:t>
            </a:r>
            <a:r>
              <a:rPr sz="1200" b="1" spc="-30" dirty="0">
                <a:solidFill>
                  <a:srgbClr val="233A86"/>
                </a:solidFill>
                <a:latin typeface="Carlito"/>
                <a:cs typeface="Carlito"/>
              </a:rPr>
              <a:t> </a:t>
            </a:r>
            <a:r>
              <a:rPr sz="1200" b="1" spc="-5" dirty="0">
                <a:solidFill>
                  <a:srgbClr val="233A86"/>
                </a:solidFill>
                <a:latin typeface="Carlito"/>
                <a:cs typeface="Carlito"/>
              </a:rPr>
              <a:t>assessment</a:t>
            </a:r>
            <a:endParaRPr sz="1200">
              <a:latin typeface="Carlito"/>
              <a:cs typeface="Carlito"/>
            </a:endParaRPr>
          </a:p>
        </p:txBody>
      </p:sp>
      <p:sp>
        <p:nvSpPr>
          <p:cNvPr id="7" name="object 7"/>
          <p:cNvSpPr txBox="1"/>
          <p:nvPr/>
        </p:nvSpPr>
        <p:spPr>
          <a:xfrm>
            <a:off x="2636203" y="5284851"/>
            <a:ext cx="1927225" cy="391160"/>
          </a:xfrm>
          <a:prstGeom prst="rect">
            <a:avLst/>
          </a:prstGeom>
        </p:spPr>
        <p:txBody>
          <a:bodyPr vert="horz" wrap="square" lIns="0" tIns="12700" rIns="0" bIns="0" rtlCol="0">
            <a:spAutoFit/>
          </a:bodyPr>
          <a:lstStyle/>
          <a:p>
            <a:pPr marL="12700">
              <a:spcBef>
                <a:spcPts val="100"/>
              </a:spcBef>
            </a:pPr>
            <a:r>
              <a:rPr sz="1200" b="1" spc="-5" dirty="0">
                <a:solidFill>
                  <a:srgbClr val="273885"/>
                </a:solidFill>
                <a:latin typeface="Carlito"/>
                <a:cs typeface="Carlito"/>
              </a:rPr>
              <a:t>Making documentation</a:t>
            </a:r>
            <a:r>
              <a:rPr sz="1200" b="1" spc="20" dirty="0">
                <a:solidFill>
                  <a:srgbClr val="273885"/>
                </a:solidFill>
                <a:latin typeface="Carlito"/>
                <a:cs typeface="Carlito"/>
              </a:rPr>
              <a:t> </a:t>
            </a:r>
            <a:r>
              <a:rPr sz="1200" b="1" spc="-5" dirty="0">
                <a:solidFill>
                  <a:srgbClr val="273885"/>
                </a:solidFill>
                <a:latin typeface="Carlito"/>
                <a:cs typeface="Carlito"/>
              </a:rPr>
              <a:t>easier</a:t>
            </a:r>
            <a:endParaRPr sz="1200">
              <a:latin typeface="Carlito"/>
              <a:cs typeface="Carlito"/>
            </a:endParaRPr>
          </a:p>
          <a:p>
            <a:pPr marL="12700"/>
            <a:r>
              <a:rPr sz="1200" b="1" spc="-5" dirty="0">
                <a:solidFill>
                  <a:srgbClr val="273885"/>
                </a:solidFill>
                <a:latin typeface="Carlito"/>
                <a:cs typeface="Carlito"/>
              </a:rPr>
              <a:t>for </a:t>
            </a:r>
            <a:r>
              <a:rPr sz="1200" b="1" dirty="0">
                <a:solidFill>
                  <a:srgbClr val="273885"/>
                </a:solidFill>
                <a:latin typeface="Carlito"/>
                <a:cs typeface="Carlito"/>
              </a:rPr>
              <a:t>the </a:t>
            </a:r>
            <a:r>
              <a:rPr sz="1200" b="1" spc="-5" dirty="0">
                <a:solidFill>
                  <a:srgbClr val="273885"/>
                </a:solidFill>
                <a:latin typeface="Carlito"/>
                <a:cs typeface="Carlito"/>
              </a:rPr>
              <a:t>anesthesia</a:t>
            </a:r>
            <a:r>
              <a:rPr sz="1200" b="1" spc="-20" dirty="0">
                <a:solidFill>
                  <a:srgbClr val="273885"/>
                </a:solidFill>
                <a:latin typeface="Carlito"/>
                <a:cs typeface="Carlito"/>
              </a:rPr>
              <a:t> </a:t>
            </a:r>
            <a:r>
              <a:rPr sz="1200" b="1" spc="-5" dirty="0">
                <a:solidFill>
                  <a:srgbClr val="273885"/>
                </a:solidFill>
                <a:latin typeface="Carlito"/>
                <a:cs typeface="Carlito"/>
              </a:rPr>
              <a:t>phases</a:t>
            </a:r>
            <a:endParaRPr sz="1200">
              <a:latin typeface="Carlito"/>
              <a:cs typeface="Carlito"/>
            </a:endParaRPr>
          </a:p>
        </p:txBody>
      </p:sp>
      <p:sp>
        <p:nvSpPr>
          <p:cNvPr id="8" name="object 8"/>
          <p:cNvSpPr txBox="1"/>
          <p:nvPr/>
        </p:nvSpPr>
        <p:spPr>
          <a:xfrm>
            <a:off x="4335527" y="4078223"/>
            <a:ext cx="1517015" cy="391160"/>
          </a:xfrm>
          <a:prstGeom prst="rect">
            <a:avLst/>
          </a:prstGeom>
        </p:spPr>
        <p:txBody>
          <a:bodyPr vert="horz" wrap="square" lIns="0" tIns="12700" rIns="0" bIns="0" rtlCol="0">
            <a:spAutoFit/>
          </a:bodyPr>
          <a:lstStyle/>
          <a:p>
            <a:pPr marL="12700" marR="5080">
              <a:spcBef>
                <a:spcPts val="100"/>
              </a:spcBef>
            </a:pPr>
            <a:r>
              <a:rPr sz="1200" b="1" dirty="0">
                <a:solidFill>
                  <a:srgbClr val="164693"/>
                </a:solidFill>
                <a:latin typeface="Carlito"/>
                <a:cs typeface="Carlito"/>
              </a:rPr>
              <a:t>Collect </a:t>
            </a:r>
            <a:r>
              <a:rPr sz="1200" b="1" spc="-5" dirty="0">
                <a:solidFill>
                  <a:srgbClr val="164693"/>
                </a:solidFill>
                <a:latin typeface="Carlito"/>
                <a:cs typeface="Carlito"/>
              </a:rPr>
              <a:t>biomedical </a:t>
            </a:r>
            <a:r>
              <a:rPr sz="1200" b="1" dirty="0">
                <a:solidFill>
                  <a:srgbClr val="164693"/>
                </a:solidFill>
                <a:latin typeface="Carlito"/>
                <a:cs typeface="Carlito"/>
              </a:rPr>
              <a:t>data  automatically</a:t>
            </a:r>
            <a:endParaRPr sz="1200">
              <a:latin typeface="Carlito"/>
              <a:cs typeface="Carlito"/>
            </a:endParaRPr>
          </a:p>
        </p:txBody>
      </p:sp>
      <p:sp>
        <p:nvSpPr>
          <p:cNvPr id="9" name="object 9"/>
          <p:cNvSpPr txBox="1"/>
          <p:nvPr/>
        </p:nvSpPr>
        <p:spPr>
          <a:xfrm>
            <a:off x="7996555" y="5241608"/>
            <a:ext cx="1985645" cy="391795"/>
          </a:xfrm>
          <a:prstGeom prst="rect">
            <a:avLst/>
          </a:prstGeom>
        </p:spPr>
        <p:txBody>
          <a:bodyPr vert="horz" wrap="square" lIns="0" tIns="12700" rIns="0" bIns="0" rtlCol="0">
            <a:spAutoFit/>
          </a:bodyPr>
          <a:lstStyle/>
          <a:p>
            <a:pPr marL="12700">
              <a:spcBef>
                <a:spcPts val="100"/>
              </a:spcBef>
            </a:pPr>
            <a:r>
              <a:rPr sz="1200" b="1" spc="-5" dirty="0">
                <a:solidFill>
                  <a:srgbClr val="2C63AD"/>
                </a:solidFill>
                <a:latin typeface="Carlito"/>
                <a:cs typeface="Carlito"/>
              </a:rPr>
              <a:t>Generating </a:t>
            </a:r>
            <a:r>
              <a:rPr sz="1200" b="1" dirty="0">
                <a:solidFill>
                  <a:srgbClr val="2C63AD"/>
                </a:solidFill>
                <a:latin typeface="Carlito"/>
                <a:cs typeface="Carlito"/>
              </a:rPr>
              <a:t>the</a:t>
            </a:r>
            <a:r>
              <a:rPr sz="1200" b="1" spc="-35" dirty="0">
                <a:solidFill>
                  <a:srgbClr val="2C63AD"/>
                </a:solidFill>
                <a:latin typeface="Carlito"/>
                <a:cs typeface="Carlito"/>
              </a:rPr>
              <a:t> </a:t>
            </a:r>
            <a:r>
              <a:rPr sz="1200" b="1" spc="-5" dirty="0">
                <a:solidFill>
                  <a:srgbClr val="2C63AD"/>
                </a:solidFill>
                <a:latin typeface="Carlito"/>
                <a:cs typeface="Carlito"/>
              </a:rPr>
              <a:t>documentation</a:t>
            </a:r>
            <a:endParaRPr sz="1200">
              <a:latin typeface="Carlito"/>
              <a:cs typeface="Carlito"/>
            </a:endParaRPr>
          </a:p>
          <a:p>
            <a:pPr marL="12700">
              <a:spcBef>
                <a:spcPts val="5"/>
              </a:spcBef>
            </a:pPr>
            <a:r>
              <a:rPr sz="1200" b="1" spc="-5" dirty="0">
                <a:solidFill>
                  <a:srgbClr val="2C63AD"/>
                </a:solidFill>
                <a:latin typeface="Carlito"/>
                <a:cs typeface="Carlito"/>
              </a:rPr>
              <a:t>of </a:t>
            </a:r>
            <a:r>
              <a:rPr sz="1200" b="1" dirty="0">
                <a:solidFill>
                  <a:srgbClr val="2C63AD"/>
                </a:solidFill>
                <a:latin typeface="Carlito"/>
                <a:cs typeface="Carlito"/>
              </a:rPr>
              <a:t>the </a:t>
            </a:r>
            <a:r>
              <a:rPr sz="1200" b="1" spc="-10" dirty="0">
                <a:solidFill>
                  <a:srgbClr val="2C63AD"/>
                </a:solidFill>
                <a:latin typeface="Carlito"/>
                <a:cs typeface="Carlito"/>
              </a:rPr>
              <a:t>recovering</a:t>
            </a:r>
            <a:r>
              <a:rPr sz="1200" b="1" spc="35" dirty="0">
                <a:solidFill>
                  <a:srgbClr val="2C63AD"/>
                </a:solidFill>
                <a:latin typeface="Carlito"/>
                <a:cs typeface="Carlito"/>
              </a:rPr>
              <a:t> </a:t>
            </a:r>
            <a:r>
              <a:rPr sz="1200" b="1" spc="-5" dirty="0">
                <a:solidFill>
                  <a:srgbClr val="2C63AD"/>
                </a:solidFill>
                <a:latin typeface="Carlito"/>
                <a:cs typeface="Carlito"/>
              </a:rPr>
              <a:t>phase</a:t>
            </a:r>
            <a:endParaRPr sz="1200">
              <a:latin typeface="Carlito"/>
              <a:cs typeface="Carlito"/>
            </a:endParaRPr>
          </a:p>
        </p:txBody>
      </p:sp>
      <p:sp>
        <p:nvSpPr>
          <p:cNvPr id="10" name="object 10"/>
          <p:cNvSpPr txBox="1"/>
          <p:nvPr/>
        </p:nvSpPr>
        <p:spPr>
          <a:xfrm>
            <a:off x="5224779" y="5274309"/>
            <a:ext cx="1986914" cy="391160"/>
          </a:xfrm>
          <a:prstGeom prst="rect">
            <a:avLst/>
          </a:prstGeom>
        </p:spPr>
        <p:txBody>
          <a:bodyPr vert="horz" wrap="square" lIns="0" tIns="12700" rIns="0" bIns="0" rtlCol="0">
            <a:spAutoFit/>
          </a:bodyPr>
          <a:lstStyle/>
          <a:p>
            <a:pPr marL="12700" marR="5080">
              <a:spcBef>
                <a:spcPts val="100"/>
              </a:spcBef>
            </a:pPr>
            <a:r>
              <a:rPr sz="1200" b="1" spc="-5" dirty="0">
                <a:solidFill>
                  <a:srgbClr val="134B99"/>
                </a:solidFill>
                <a:latin typeface="Carlito"/>
                <a:cs typeface="Carlito"/>
              </a:rPr>
              <a:t>Generating </a:t>
            </a:r>
            <a:r>
              <a:rPr sz="1200" b="1" dirty="0">
                <a:solidFill>
                  <a:srgbClr val="134B99"/>
                </a:solidFill>
                <a:latin typeface="Carlito"/>
                <a:cs typeface="Carlito"/>
              </a:rPr>
              <a:t>the </a:t>
            </a:r>
            <a:r>
              <a:rPr sz="1200" b="1" spc="-5" dirty="0">
                <a:solidFill>
                  <a:srgbClr val="134B99"/>
                </a:solidFill>
                <a:latin typeface="Carlito"/>
                <a:cs typeface="Carlito"/>
              </a:rPr>
              <a:t>documentation  of he Peroperatory</a:t>
            </a:r>
            <a:r>
              <a:rPr sz="1200" b="1" spc="15" dirty="0">
                <a:solidFill>
                  <a:srgbClr val="134B99"/>
                </a:solidFill>
                <a:latin typeface="Carlito"/>
                <a:cs typeface="Carlito"/>
              </a:rPr>
              <a:t> </a:t>
            </a:r>
            <a:r>
              <a:rPr sz="1200" b="1" spc="-5" dirty="0">
                <a:solidFill>
                  <a:srgbClr val="134B99"/>
                </a:solidFill>
                <a:latin typeface="Carlito"/>
                <a:cs typeface="Carlito"/>
              </a:rPr>
              <a:t>phase</a:t>
            </a:r>
            <a:endParaRPr sz="1200">
              <a:latin typeface="Carlito"/>
              <a:cs typeface="Carlito"/>
            </a:endParaRPr>
          </a:p>
        </p:txBody>
      </p:sp>
      <p:sp>
        <p:nvSpPr>
          <p:cNvPr id="11" name="object 11"/>
          <p:cNvSpPr txBox="1"/>
          <p:nvPr/>
        </p:nvSpPr>
        <p:spPr>
          <a:xfrm>
            <a:off x="8866251" y="4093209"/>
            <a:ext cx="1545590" cy="391160"/>
          </a:xfrm>
          <a:prstGeom prst="rect">
            <a:avLst/>
          </a:prstGeom>
        </p:spPr>
        <p:txBody>
          <a:bodyPr vert="horz" wrap="square" lIns="0" tIns="12700" rIns="0" bIns="0" rtlCol="0">
            <a:spAutoFit/>
          </a:bodyPr>
          <a:lstStyle/>
          <a:p>
            <a:pPr marL="12700" marR="5080">
              <a:spcBef>
                <a:spcPts val="100"/>
              </a:spcBef>
            </a:pPr>
            <a:r>
              <a:rPr sz="1200" b="1" spc="-5" dirty="0">
                <a:solidFill>
                  <a:srgbClr val="2B61AC"/>
                </a:solidFill>
                <a:latin typeface="Carlito"/>
                <a:cs typeface="Carlito"/>
              </a:rPr>
              <a:t>Improve coding medical  acts</a:t>
            </a:r>
            <a:endParaRPr sz="1200">
              <a:latin typeface="Carlito"/>
              <a:cs typeface="Carlito"/>
            </a:endParaRPr>
          </a:p>
        </p:txBody>
      </p:sp>
      <p:sp>
        <p:nvSpPr>
          <p:cNvPr id="12" name="object 12"/>
          <p:cNvSpPr/>
          <p:nvPr/>
        </p:nvSpPr>
        <p:spPr>
          <a:xfrm>
            <a:off x="1524001" y="947420"/>
            <a:ext cx="9143999" cy="3119119"/>
          </a:xfrm>
          <a:prstGeom prst="rect">
            <a:avLst/>
          </a:prstGeom>
          <a:blipFill>
            <a:blip r:embed="rId3" cstate="print"/>
            <a:stretch>
              <a:fillRect/>
            </a:stretch>
          </a:blipFill>
        </p:spPr>
        <p:txBody>
          <a:bodyPr wrap="square" lIns="0" tIns="0" rIns="0" bIns="0" rtlCol="0"/>
          <a:lstStyle/>
          <a:p>
            <a:endParaRPr/>
          </a:p>
        </p:txBody>
      </p:sp>
      <p:grpSp>
        <p:nvGrpSpPr>
          <p:cNvPr id="13" name="object 13"/>
          <p:cNvGrpSpPr/>
          <p:nvPr/>
        </p:nvGrpSpPr>
        <p:grpSpPr>
          <a:xfrm>
            <a:off x="3116263" y="4465003"/>
            <a:ext cx="6457315" cy="864235"/>
            <a:chOff x="1592262" y="4465002"/>
            <a:chExt cx="6457315" cy="864235"/>
          </a:xfrm>
        </p:grpSpPr>
        <p:sp>
          <p:nvSpPr>
            <p:cNvPr id="14" name="object 14"/>
            <p:cNvSpPr/>
            <p:nvPr/>
          </p:nvSpPr>
          <p:spPr>
            <a:xfrm>
              <a:off x="1592262" y="5089842"/>
              <a:ext cx="203835" cy="203834"/>
            </a:xfrm>
            <a:prstGeom prst="rect">
              <a:avLst/>
            </a:prstGeom>
            <a:blipFill>
              <a:blip r:embed="rId4" cstate="print"/>
              <a:stretch>
                <a:fillRect/>
              </a:stretch>
            </a:blipFill>
          </p:spPr>
          <p:txBody>
            <a:bodyPr wrap="square" lIns="0" tIns="0" rIns="0" bIns="0" rtlCol="0"/>
            <a:lstStyle/>
            <a:p>
              <a:endParaRPr/>
            </a:p>
          </p:txBody>
        </p:sp>
        <p:sp>
          <p:nvSpPr>
            <p:cNvPr id="15" name="object 15"/>
            <p:cNvSpPr/>
            <p:nvPr/>
          </p:nvSpPr>
          <p:spPr>
            <a:xfrm>
              <a:off x="2664142" y="4581842"/>
              <a:ext cx="201294" cy="203834"/>
            </a:xfrm>
            <a:prstGeom prst="rect">
              <a:avLst/>
            </a:prstGeom>
            <a:blipFill>
              <a:blip r:embed="rId5" cstate="print"/>
              <a:stretch>
                <a:fillRect/>
              </a:stretch>
            </a:blipFill>
          </p:spPr>
          <p:txBody>
            <a:bodyPr wrap="square" lIns="0" tIns="0" rIns="0" bIns="0" rtlCol="0"/>
            <a:lstStyle/>
            <a:p>
              <a:endParaRPr/>
            </a:p>
          </p:txBody>
        </p:sp>
        <p:sp>
          <p:nvSpPr>
            <p:cNvPr id="16" name="object 16"/>
            <p:cNvSpPr/>
            <p:nvPr/>
          </p:nvSpPr>
          <p:spPr>
            <a:xfrm>
              <a:off x="4030662" y="5125402"/>
              <a:ext cx="203835" cy="203835"/>
            </a:xfrm>
            <a:prstGeom prst="rect">
              <a:avLst/>
            </a:prstGeom>
            <a:blipFill>
              <a:blip r:embed="rId4" cstate="print"/>
              <a:stretch>
                <a:fillRect/>
              </a:stretch>
            </a:blipFill>
          </p:spPr>
          <p:txBody>
            <a:bodyPr wrap="square" lIns="0" tIns="0" rIns="0" bIns="0" rtlCol="0"/>
            <a:lstStyle/>
            <a:p>
              <a:endParaRPr/>
            </a:p>
          </p:txBody>
        </p:sp>
        <p:sp>
          <p:nvSpPr>
            <p:cNvPr id="17" name="object 17"/>
            <p:cNvSpPr/>
            <p:nvPr/>
          </p:nvSpPr>
          <p:spPr>
            <a:xfrm>
              <a:off x="5547359" y="4663440"/>
              <a:ext cx="1143635" cy="553720"/>
            </a:xfrm>
            <a:custGeom>
              <a:avLst/>
              <a:gdLst/>
              <a:ahLst/>
              <a:cxnLst/>
              <a:rect l="l" t="t" r="r" b="b"/>
              <a:pathLst>
                <a:path w="1143634" h="553720">
                  <a:moveTo>
                    <a:pt x="0" y="0"/>
                  </a:moveTo>
                  <a:lnTo>
                    <a:pt x="1143254" y="553339"/>
                  </a:lnTo>
                </a:path>
              </a:pathLst>
            </a:custGeom>
            <a:ln w="9525">
              <a:solidFill>
                <a:srgbClr val="000000"/>
              </a:solidFill>
            </a:ln>
          </p:spPr>
          <p:txBody>
            <a:bodyPr wrap="square" lIns="0" tIns="0" rIns="0" bIns="0" rtlCol="0"/>
            <a:lstStyle/>
            <a:p>
              <a:endParaRPr/>
            </a:p>
          </p:txBody>
        </p:sp>
        <p:sp>
          <p:nvSpPr>
            <p:cNvPr id="18" name="object 18"/>
            <p:cNvSpPr/>
            <p:nvPr/>
          </p:nvSpPr>
          <p:spPr>
            <a:xfrm>
              <a:off x="5351462" y="4564062"/>
              <a:ext cx="203835" cy="201294"/>
            </a:xfrm>
            <a:prstGeom prst="rect">
              <a:avLst/>
            </a:prstGeom>
            <a:blipFill>
              <a:blip r:embed="rId6" cstate="print"/>
              <a:stretch>
                <a:fillRect/>
              </a:stretch>
            </a:blipFill>
          </p:spPr>
          <p:txBody>
            <a:bodyPr wrap="square" lIns="0" tIns="0" rIns="0" bIns="0" rtlCol="0"/>
            <a:lstStyle/>
            <a:p>
              <a:endParaRPr/>
            </a:p>
          </p:txBody>
        </p:sp>
        <p:sp>
          <p:nvSpPr>
            <p:cNvPr id="19" name="object 19"/>
            <p:cNvSpPr/>
            <p:nvPr/>
          </p:nvSpPr>
          <p:spPr>
            <a:xfrm>
              <a:off x="6682422" y="5117782"/>
              <a:ext cx="203835" cy="201295"/>
            </a:xfrm>
            <a:prstGeom prst="rect">
              <a:avLst/>
            </a:prstGeom>
            <a:blipFill>
              <a:blip r:embed="rId7" cstate="print"/>
              <a:stretch>
                <a:fillRect/>
              </a:stretch>
            </a:blipFill>
          </p:spPr>
          <p:txBody>
            <a:bodyPr wrap="square" lIns="0" tIns="0" rIns="0" bIns="0" rtlCol="0"/>
            <a:lstStyle/>
            <a:p>
              <a:endParaRPr/>
            </a:p>
          </p:txBody>
        </p:sp>
        <p:sp>
          <p:nvSpPr>
            <p:cNvPr id="20" name="object 20"/>
            <p:cNvSpPr/>
            <p:nvPr/>
          </p:nvSpPr>
          <p:spPr>
            <a:xfrm>
              <a:off x="7845742" y="4465002"/>
              <a:ext cx="203835" cy="203835"/>
            </a:xfrm>
            <a:prstGeom prst="rect">
              <a:avLst/>
            </a:prstGeom>
            <a:blipFill>
              <a:blip r:embed="rId8" cstate="print"/>
              <a:stretch>
                <a:fillRect/>
              </a:stretch>
            </a:blipFill>
          </p:spPr>
          <p:txBody>
            <a:bodyPr wrap="square" lIns="0" tIns="0" rIns="0" bIns="0" rtlCol="0"/>
            <a:lstStyle/>
            <a:p>
              <a:endParaRPr/>
            </a:p>
          </p:txBody>
        </p:sp>
        <p:sp>
          <p:nvSpPr>
            <p:cNvPr id="21" name="object 21"/>
            <p:cNvSpPr/>
            <p:nvPr/>
          </p:nvSpPr>
          <p:spPr>
            <a:xfrm>
              <a:off x="6847840" y="4632960"/>
              <a:ext cx="1035050" cy="583565"/>
            </a:xfrm>
            <a:custGeom>
              <a:avLst/>
              <a:gdLst/>
              <a:ahLst/>
              <a:cxnLst/>
              <a:rect l="l" t="t" r="r" b="b"/>
              <a:pathLst>
                <a:path w="1035050" h="583564">
                  <a:moveTo>
                    <a:pt x="0" y="583310"/>
                  </a:moveTo>
                  <a:lnTo>
                    <a:pt x="1034795" y="0"/>
                  </a:lnTo>
                </a:path>
              </a:pathLst>
            </a:custGeom>
            <a:ln w="9525">
              <a:solidFill>
                <a:srgbClr val="000000"/>
              </a:solidFill>
            </a:ln>
          </p:spPr>
          <p:txBody>
            <a:bodyPr wrap="square" lIns="0" tIns="0" rIns="0" bIns="0" rtlCol="0"/>
            <a:lstStyle/>
            <a:p>
              <a:endParaRPr/>
            </a:p>
          </p:txBody>
        </p:sp>
      </p:grpSp>
      <p:sp>
        <p:nvSpPr>
          <p:cNvPr id="22" name="object 22"/>
          <p:cNvSpPr txBox="1"/>
          <p:nvPr/>
        </p:nvSpPr>
        <p:spPr>
          <a:xfrm>
            <a:off x="7033640" y="4081398"/>
            <a:ext cx="1512570" cy="391160"/>
          </a:xfrm>
          <a:prstGeom prst="rect">
            <a:avLst/>
          </a:prstGeom>
        </p:spPr>
        <p:txBody>
          <a:bodyPr vert="horz" wrap="square" lIns="0" tIns="12700" rIns="0" bIns="0" rtlCol="0">
            <a:spAutoFit/>
          </a:bodyPr>
          <a:lstStyle/>
          <a:p>
            <a:pPr marL="12700" marR="5080">
              <a:spcBef>
                <a:spcPts val="100"/>
              </a:spcBef>
            </a:pPr>
            <a:r>
              <a:rPr sz="1200" b="1" spc="-5" dirty="0">
                <a:solidFill>
                  <a:srgbClr val="164693"/>
                </a:solidFill>
                <a:latin typeface="Carlito"/>
                <a:cs typeface="Carlito"/>
              </a:rPr>
              <a:t>Collect biomedical </a:t>
            </a:r>
            <a:r>
              <a:rPr sz="1200" b="1" dirty="0">
                <a:solidFill>
                  <a:srgbClr val="164693"/>
                </a:solidFill>
                <a:latin typeface="Carlito"/>
                <a:cs typeface="Carlito"/>
              </a:rPr>
              <a:t>data  automatically</a:t>
            </a:r>
            <a:endParaRPr sz="1200">
              <a:latin typeface="Carlito"/>
              <a:cs typeface="Carlito"/>
            </a:endParaRPr>
          </a:p>
        </p:txBody>
      </p:sp>
      <p:grpSp>
        <p:nvGrpSpPr>
          <p:cNvPr id="23" name="object 23"/>
          <p:cNvGrpSpPr/>
          <p:nvPr/>
        </p:nvGrpSpPr>
        <p:grpSpPr>
          <a:xfrm>
            <a:off x="1579880" y="5946141"/>
            <a:ext cx="9032240" cy="220979"/>
            <a:chOff x="55880" y="5946140"/>
            <a:chExt cx="9032240" cy="220979"/>
          </a:xfrm>
        </p:grpSpPr>
        <p:sp>
          <p:nvSpPr>
            <p:cNvPr id="24" name="object 24"/>
            <p:cNvSpPr/>
            <p:nvPr/>
          </p:nvSpPr>
          <p:spPr>
            <a:xfrm>
              <a:off x="55880" y="5948680"/>
              <a:ext cx="1333500" cy="215900"/>
            </a:xfrm>
            <a:custGeom>
              <a:avLst/>
              <a:gdLst/>
              <a:ahLst/>
              <a:cxnLst/>
              <a:rect l="l" t="t" r="r" b="b"/>
              <a:pathLst>
                <a:path w="1333500" h="215900">
                  <a:moveTo>
                    <a:pt x="1333500" y="0"/>
                  </a:moveTo>
                  <a:lnTo>
                    <a:pt x="0" y="0"/>
                  </a:lnTo>
                  <a:lnTo>
                    <a:pt x="0" y="215900"/>
                  </a:lnTo>
                  <a:lnTo>
                    <a:pt x="1333500" y="215900"/>
                  </a:lnTo>
                  <a:lnTo>
                    <a:pt x="1333500" y="0"/>
                  </a:lnTo>
                  <a:close/>
                </a:path>
              </a:pathLst>
            </a:custGeom>
            <a:solidFill>
              <a:srgbClr val="00AFEF"/>
            </a:solidFill>
          </p:spPr>
          <p:txBody>
            <a:bodyPr wrap="square" lIns="0" tIns="0" rIns="0" bIns="0" rtlCol="0"/>
            <a:lstStyle/>
            <a:p>
              <a:endParaRPr/>
            </a:p>
          </p:txBody>
        </p:sp>
        <p:sp>
          <p:nvSpPr>
            <p:cNvPr id="25" name="object 25"/>
            <p:cNvSpPr/>
            <p:nvPr/>
          </p:nvSpPr>
          <p:spPr>
            <a:xfrm>
              <a:off x="475932" y="5970587"/>
              <a:ext cx="547509" cy="157479"/>
            </a:xfrm>
            <a:prstGeom prst="rect">
              <a:avLst/>
            </a:prstGeom>
            <a:blipFill>
              <a:blip r:embed="rId9" cstate="print"/>
              <a:stretch>
                <a:fillRect/>
              </a:stretch>
            </a:blipFill>
          </p:spPr>
          <p:txBody>
            <a:bodyPr wrap="square" lIns="0" tIns="0" rIns="0" bIns="0" rtlCol="0"/>
            <a:lstStyle/>
            <a:p>
              <a:endParaRPr/>
            </a:p>
          </p:txBody>
        </p:sp>
        <p:sp>
          <p:nvSpPr>
            <p:cNvPr id="26" name="object 26"/>
            <p:cNvSpPr/>
            <p:nvPr/>
          </p:nvSpPr>
          <p:spPr>
            <a:xfrm>
              <a:off x="1389380" y="5946140"/>
              <a:ext cx="3357879" cy="215900"/>
            </a:xfrm>
            <a:custGeom>
              <a:avLst/>
              <a:gdLst/>
              <a:ahLst/>
              <a:cxnLst/>
              <a:rect l="l" t="t" r="r" b="b"/>
              <a:pathLst>
                <a:path w="3357879" h="215900">
                  <a:moveTo>
                    <a:pt x="3357879" y="0"/>
                  </a:moveTo>
                  <a:lnTo>
                    <a:pt x="0" y="0"/>
                  </a:lnTo>
                  <a:lnTo>
                    <a:pt x="0" y="215900"/>
                  </a:lnTo>
                  <a:lnTo>
                    <a:pt x="3357879" y="215900"/>
                  </a:lnTo>
                  <a:lnTo>
                    <a:pt x="3357879" y="0"/>
                  </a:lnTo>
                  <a:close/>
                </a:path>
              </a:pathLst>
            </a:custGeom>
            <a:solidFill>
              <a:srgbClr val="92D050"/>
            </a:solidFill>
          </p:spPr>
          <p:txBody>
            <a:bodyPr wrap="square" lIns="0" tIns="0" rIns="0" bIns="0" rtlCol="0"/>
            <a:lstStyle/>
            <a:p>
              <a:endParaRPr/>
            </a:p>
          </p:txBody>
        </p:sp>
        <p:sp>
          <p:nvSpPr>
            <p:cNvPr id="27" name="object 27"/>
            <p:cNvSpPr/>
            <p:nvPr/>
          </p:nvSpPr>
          <p:spPr>
            <a:xfrm>
              <a:off x="2725165" y="5968047"/>
              <a:ext cx="684250" cy="157480"/>
            </a:xfrm>
            <a:prstGeom prst="rect">
              <a:avLst/>
            </a:prstGeom>
            <a:blipFill>
              <a:blip r:embed="rId10" cstate="print"/>
              <a:stretch>
                <a:fillRect/>
              </a:stretch>
            </a:blipFill>
          </p:spPr>
          <p:txBody>
            <a:bodyPr wrap="square" lIns="0" tIns="0" rIns="0" bIns="0" rtlCol="0"/>
            <a:lstStyle/>
            <a:p>
              <a:endParaRPr/>
            </a:p>
          </p:txBody>
        </p:sp>
        <p:sp>
          <p:nvSpPr>
            <p:cNvPr id="28" name="object 28"/>
            <p:cNvSpPr/>
            <p:nvPr/>
          </p:nvSpPr>
          <p:spPr>
            <a:xfrm>
              <a:off x="3355339" y="5968047"/>
              <a:ext cx="121920" cy="157480"/>
            </a:xfrm>
            <a:prstGeom prst="rect">
              <a:avLst/>
            </a:prstGeom>
            <a:blipFill>
              <a:blip r:embed="rId11" cstate="print"/>
              <a:stretch>
                <a:fillRect/>
              </a:stretch>
            </a:blipFill>
          </p:spPr>
          <p:txBody>
            <a:bodyPr wrap="square" lIns="0" tIns="0" rIns="0" bIns="0" rtlCol="0"/>
            <a:lstStyle/>
            <a:p>
              <a:endParaRPr/>
            </a:p>
          </p:txBody>
        </p:sp>
        <p:sp>
          <p:nvSpPr>
            <p:cNvPr id="29" name="object 29"/>
            <p:cNvSpPr/>
            <p:nvPr/>
          </p:nvSpPr>
          <p:spPr>
            <a:xfrm>
              <a:off x="4744720" y="5951220"/>
              <a:ext cx="2618740" cy="215900"/>
            </a:xfrm>
            <a:custGeom>
              <a:avLst/>
              <a:gdLst/>
              <a:ahLst/>
              <a:cxnLst/>
              <a:rect l="l" t="t" r="r" b="b"/>
              <a:pathLst>
                <a:path w="2618740" h="215900">
                  <a:moveTo>
                    <a:pt x="2618739" y="0"/>
                  </a:moveTo>
                  <a:lnTo>
                    <a:pt x="0" y="0"/>
                  </a:lnTo>
                  <a:lnTo>
                    <a:pt x="0" y="215899"/>
                  </a:lnTo>
                  <a:lnTo>
                    <a:pt x="2618739" y="215899"/>
                  </a:lnTo>
                  <a:lnTo>
                    <a:pt x="2618739" y="0"/>
                  </a:lnTo>
                  <a:close/>
                </a:path>
              </a:pathLst>
            </a:custGeom>
            <a:solidFill>
              <a:srgbClr val="006FC0"/>
            </a:solidFill>
          </p:spPr>
          <p:txBody>
            <a:bodyPr wrap="square" lIns="0" tIns="0" rIns="0" bIns="0" rtlCol="0"/>
            <a:lstStyle/>
            <a:p>
              <a:endParaRPr/>
            </a:p>
          </p:txBody>
        </p:sp>
        <p:sp>
          <p:nvSpPr>
            <p:cNvPr id="30" name="object 30"/>
            <p:cNvSpPr/>
            <p:nvPr/>
          </p:nvSpPr>
          <p:spPr>
            <a:xfrm>
              <a:off x="5691251" y="5972492"/>
              <a:ext cx="302133" cy="157480"/>
            </a:xfrm>
            <a:prstGeom prst="rect">
              <a:avLst/>
            </a:prstGeom>
            <a:blipFill>
              <a:blip r:embed="rId12" cstate="print"/>
              <a:stretch>
                <a:fillRect/>
              </a:stretch>
            </a:blipFill>
          </p:spPr>
          <p:txBody>
            <a:bodyPr wrap="square" lIns="0" tIns="0" rIns="0" bIns="0" rtlCol="0"/>
            <a:lstStyle/>
            <a:p>
              <a:endParaRPr/>
            </a:p>
          </p:txBody>
        </p:sp>
        <p:sp>
          <p:nvSpPr>
            <p:cNvPr id="31" name="object 31"/>
            <p:cNvSpPr/>
            <p:nvPr/>
          </p:nvSpPr>
          <p:spPr>
            <a:xfrm>
              <a:off x="5942964" y="5972492"/>
              <a:ext cx="527761" cy="157480"/>
            </a:xfrm>
            <a:prstGeom prst="rect">
              <a:avLst/>
            </a:prstGeom>
            <a:blipFill>
              <a:blip r:embed="rId13" cstate="print"/>
              <a:stretch>
                <a:fillRect/>
              </a:stretch>
            </a:blipFill>
          </p:spPr>
          <p:txBody>
            <a:bodyPr wrap="square" lIns="0" tIns="0" rIns="0" bIns="0" rtlCol="0"/>
            <a:lstStyle/>
            <a:p>
              <a:endParaRPr/>
            </a:p>
          </p:txBody>
        </p:sp>
        <p:sp>
          <p:nvSpPr>
            <p:cNvPr id="32" name="object 32"/>
            <p:cNvSpPr/>
            <p:nvPr/>
          </p:nvSpPr>
          <p:spPr>
            <a:xfrm>
              <a:off x="7360920" y="5946140"/>
              <a:ext cx="1727200" cy="215900"/>
            </a:xfrm>
            <a:custGeom>
              <a:avLst/>
              <a:gdLst/>
              <a:ahLst/>
              <a:cxnLst/>
              <a:rect l="l" t="t" r="r" b="b"/>
              <a:pathLst>
                <a:path w="1727200" h="215900">
                  <a:moveTo>
                    <a:pt x="1727200" y="0"/>
                  </a:moveTo>
                  <a:lnTo>
                    <a:pt x="0" y="0"/>
                  </a:lnTo>
                  <a:lnTo>
                    <a:pt x="0" y="215900"/>
                  </a:lnTo>
                  <a:lnTo>
                    <a:pt x="1727200" y="215900"/>
                  </a:lnTo>
                  <a:lnTo>
                    <a:pt x="1727200" y="0"/>
                  </a:lnTo>
                  <a:close/>
                </a:path>
              </a:pathLst>
            </a:custGeom>
            <a:solidFill>
              <a:srgbClr val="BEBEBE"/>
            </a:solidFill>
          </p:spPr>
          <p:txBody>
            <a:bodyPr wrap="square" lIns="0" tIns="0" rIns="0" bIns="0" rtlCol="0"/>
            <a:lstStyle/>
            <a:p>
              <a:endParaRPr/>
            </a:p>
          </p:txBody>
        </p:sp>
        <p:sp>
          <p:nvSpPr>
            <p:cNvPr id="33" name="object 33"/>
            <p:cNvSpPr/>
            <p:nvPr/>
          </p:nvSpPr>
          <p:spPr>
            <a:xfrm>
              <a:off x="8063864" y="5968047"/>
              <a:ext cx="299669" cy="157480"/>
            </a:xfrm>
            <a:prstGeom prst="rect">
              <a:avLst/>
            </a:prstGeom>
            <a:blipFill>
              <a:blip r:embed="rId14" cstate="print"/>
              <a:stretch>
                <a:fillRect/>
              </a:stretch>
            </a:blipFill>
          </p:spPr>
          <p:txBody>
            <a:bodyPr wrap="square" lIns="0" tIns="0" rIns="0" bIns="0" rtlCol="0"/>
            <a:lstStyle/>
            <a:p>
              <a:endParaRPr/>
            </a:p>
          </p:txBody>
        </p:sp>
        <p:sp>
          <p:nvSpPr>
            <p:cNvPr id="34" name="object 34"/>
            <p:cNvSpPr/>
            <p:nvPr/>
          </p:nvSpPr>
          <p:spPr>
            <a:xfrm>
              <a:off x="8320786" y="5968047"/>
              <a:ext cx="132079" cy="157480"/>
            </a:xfrm>
            <a:prstGeom prst="rect">
              <a:avLst/>
            </a:prstGeom>
            <a:blipFill>
              <a:blip r:embed="rId15" cstate="print"/>
              <a:stretch>
                <a:fillRect/>
              </a:stretch>
            </a:blipFill>
          </p:spPr>
          <p:txBody>
            <a:bodyPr wrap="square" lIns="0" tIns="0" rIns="0" bIns="0" rtlCol="0"/>
            <a:lstStyle/>
            <a:p>
              <a:endParaRPr/>
            </a:p>
          </p:txBody>
        </p:sp>
      </p:grpSp>
      <p:sp>
        <p:nvSpPr>
          <p:cNvPr id="35" name="object 35"/>
          <p:cNvSpPr/>
          <p:nvPr/>
        </p:nvSpPr>
        <p:spPr>
          <a:xfrm>
            <a:off x="457201" y="52071"/>
            <a:ext cx="2760979" cy="759459"/>
          </a:xfrm>
          <a:prstGeom prst="rect">
            <a:avLst/>
          </a:prstGeom>
          <a:blipFill>
            <a:blip r:embed="rId16" cstate="print"/>
            <a:stretch>
              <a:fillRect/>
            </a:stretch>
          </a:blipFill>
        </p:spPr>
        <p:txBody>
          <a:bodyPr wrap="square" lIns="0" tIns="0" rIns="0" bIns="0" rtlCol="0"/>
          <a:lstStyle/>
          <a:p>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809110" y="4438905"/>
            <a:ext cx="4307840" cy="666115"/>
          </a:xfrm>
          <a:prstGeom prst="rect">
            <a:avLst/>
          </a:prstGeom>
        </p:spPr>
        <p:txBody>
          <a:bodyPr vert="horz" wrap="square" lIns="0" tIns="12700" rIns="0" bIns="0" rtlCol="0">
            <a:spAutoFit/>
          </a:bodyPr>
          <a:lstStyle/>
          <a:p>
            <a:pPr marL="297180" indent="-284480">
              <a:spcBef>
                <a:spcPts val="100"/>
              </a:spcBef>
              <a:buSzPct val="92857"/>
              <a:buFont typeface="Wingdings"/>
              <a:buChar char=""/>
              <a:tabLst>
                <a:tab pos="296545" algn="l"/>
                <a:tab pos="297180" algn="l"/>
              </a:tabLst>
            </a:pPr>
            <a:r>
              <a:rPr sz="1400" b="1" spc="-5" dirty="0">
                <a:solidFill>
                  <a:srgbClr val="0958A8"/>
                </a:solidFill>
                <a:latin typeface="Carlito"/>
                <a:cs typeface="Carlito"/>
              </a:rPr>
              <a:t>Allows </a:t>
            </a:r>
            <a:r>
              <a:rPr sz="1400" b="1" dirty="0">
                <a:solidFill>
                  <a:srgbClr val="0958A8"/>
                </a:solidFill>
                <a:latin typeface="Carlito"/>
                <a:cs typeface="Carlito"/>
              </a:rPr>
              <a:t>patient </a:t>
            </a:r>
            <a:r>
              <a:rPr sz="1400" b="1" spc="-5" dirty="0">
                <a:solidFill>
                  <a:srgbClr val="0958A8"/>
                </a:solidFill>
                <a:latin typeface="Carlito"/>
                <a:cs typeface="Carlito"/>
              </a:rPr>
              <a:t>follow-up in critical care</a:t>
            </a:r>
            <a:r>
              <a:rPr sz="1400" b="1" spc="5" dirty="0">
                <a:solidFill>
                  <a:srgbClr val="0958A8"/>
                </a:solidFill>
                <a:latin typeface="Carlito"/>
                <a:cs typeface="Carlito"/>
              </a:rPr>
              <a:t> </a:t>
            </a:r>
            <a:r>
              <a:rPr sz="1400" b="1" spc="-5" dirty="0">
                <a:solidFill>
                  <a:srgbClr val="0958A8"/>
                </a:solidFill>
                <a:latin typeface="Carlito"/>
                <a:cs typeface="Carlito"/>
              </a:rPr>
              <a:t>services</a:t>
            </a:r>
            <a:endParaRPr sz="1400">
              <a:latin typeface="Carlito"/>
              <a:cs typeface="Carlito"/>
            </a:endParaRPr>
          </a:p>
          <a:p>
            <a:pPr marL="297180" indent="-284480">
              <a:lnSpc>
                <a:spcPts val="1680"/>
              </a:lnSpc>
              <a:buSzPct val="92857"/>
              <a:buFont typeface="Wingdings"/>
              <a:buChar char=""/>
              <a:tabLst>
                <a:tab pos="296545" algn="l"/>
                <a:tab pos="297180" algn="l"/>
              </a:tabLst>
            </a:pPr>
            <a:r>
              <a:rPr sz="1400" b="1" dirty="0">
                <a:solidFill>
                  <a:srgbClr val="0958A8"/>
                </a:solidFill>
                <a:latin typeface="Carlito"/>
                <a:cs typeface="Carlito"/>
              </a:rPr>
              <a:t>Brings all </a:t>
            </a:r>
            <a:r>
              <a:rPr sz="1400" b="1" spc="-5" dirty="0">
                <a:solidFill>
                  <a:srgbClr val="0958A8"/>
                </a:solidFill>
                <a:latin typeface="Carlito"/>
                <a:cs typeface="Carlito"/>
              </a:rPr>
              <a:t>relevant </a:t>
            </a:r>
            <a:r>
              <a:rPr sz="1400" b="1" dirty="0">
                <a:solidFill>
                  <a:srgbClr val="0958A8"/>
                </a:solidFill>
                <a:latin typeface="Carlito"/>
                <a:cs typeface="Carlito"/>
              </a:rPr>
              <a:t>information to the healthcare</a:t>
            </a:r>
            <a:r>
              <a:rPr sz="1400" b="1" spc="-65" dirty="0">
                <a:solidFill>
                  <a:srgbClr val="0958A8"/>
                </a:solidFill>
                <a:latin typeface="Carlito"/>
                <a:cs typeface="Carlito"/>
              </a:rPr>
              <a:t> </a:t>
            </a:r>
            <a:r>
              <a:rPr sz="1400" b="1" dirty="0">
                <a:solidFill>
                  <a:srgbClr val="0958A8"/>
                </a:solidFill>
                <a:latin typeface="Carlito"/>
                <a:cs typeface="Carlito"/>
              </a:rPr>
              <a:t>team</a:t>
            </a:r>
            <a:endParaRPr sz="1400">
              <a:latin typeface="Carlito"/>
              <a:cs typeface="Carlito"/>
            </a:endParaRPr>
          </a:p>
          <a:p>
            <a:pPr marL="297180" indent="-284480">
              <a:buSzPct val="92857"/>
              <a:buFont typeface="Wingdings"/>
              <a:buChar char=""/>
              <a:tabLst>
                <a:tab pos="296545" algn="l"/>
                <a:tab pos="297180" algn="l"/>
              </a:tabLst>
            </a:pPr>
            <a:r>
              <a:rPr sz="1400" b="1" dirty="0">
                <a:solidFill>
                  <a:srgbClr val="0958A8"/>
                </a:solidFill>
                <a:latin typeface="Carlito"/>
                <a:cs typeface="Carlito"/>
              </a:rPr>
              <a:t>Includes advanced tools for intensive</a:t>
            </a:r>
            <a:r>
              <a:rPr sz="1400" b="1" spc="-85" dirty="0">
                <a:solidFill>
                  <a:srgbClr val="0958A8"/>
                </a:solidFill>
                <a:latin typeface="Carlito"/>
                <a:cs typeface="Carlito"/>
              </a:rPr>
              <a:t> </a:t>
            </a:r>
            <a:r>
              <a:rPr sz="1400" b="1" spc="-15" dirty="0">
                <a:solidFill>
                  <a:srgbClr val="0958A8"/>
                </a:solidFill>
                <a:latin typeface="Carlito"/>
                <a:cs typeface="Carlito"/>
              </a:rPr>
              <a:t>care.</a:t>
            </a:r>
            <a:endParaRPr sz="1400">
              <a:latin typeface="Carlito"/>
              <a:cs typeface="Carlito"/>
            </a:endParaRPr>
          </a:p>
        </p:txBody>
      </p:sp>
      <p:sp>
        <p:nvSpPr>
          <p:cNvPr id="4" name="object 4"/>
          <p:cNvSpPr/>
          <p:nvPr/>
        </p:nvSpPr>
        <p:spPr>
          <a:xfrm>
            <a:off x="1524002" y="1124745"/>
            <a:ext cx="9143999" cy="2908299"/>
          </a:xfrm>
          <a:prstGeom prst="rect">
            <a:avLst/>
          </a:prstGeom>
          <a:blipFill>
            <a:blip r:embed="rId2" cstate="print"/>
            <a:stretch>
              <a:fillRect/>
            </a:stretch>
          </a:blipFill>
        </p:spPr>
        <p:txBody>
          <a:bodyPr wrap="square" lIns="0" tIns="0" rIns="0" bIns="0" rtlCol="0"/>
          <a:lstStyle/>
          <a:p>
            <a:endParaRPr/>
          </a:p>
        </p:txBody>
      </p:sp>
      <p:sp>
        <p:nvSpPr>
          <p:cNvPr id="5" name="object 3">
            <a:extLst>
              <a:ext uri="{FF2B5EF4-FFF2-40B4-BE49-F238E27FC236}">
                <a16:creationId xmlns:a16="http://schemas.microsoft.com/office/drawing/2014/main" id="{4E5936EC-BC20-4E10-B510-985BFA886DFF}"/>
              </a:ext>
            </a:extLst>
          </p:cNvPr>
          <p:cNvSpPr/>
          <p:nvPr/>
        </p:nvSpPr>
        <p:spPr>
          <a:xfrm>
            <a:off x="475877" y="91440"/>
            <a:ext cx="1732280" cy="731519"/>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673032" y="6385878"/>
            <a:ext cx="5737860" cy="259045"/>
          </a:xfrm>
          <a:prstGeom prst="rect">
            <a:avLst/>
          </a:prstGeom>
        </p:spPr>
        <p:txBody>
          <a:bodyPr vert="horz" wrap="square" lIns="0" tIns="12700" rIns="0" bIns="0" rtlCol="0">
            <a:spAutoFit/>
          </a:bodyPr>
          <a:lstStyle/>
          <a:p>
            <a:pPr marL="12700">
              <a:spcBef>
                <a:spcPts val="100"/>
              </a:spcBef>
            </a:pPr>
            <a:r>
              <a:rPr sz="1600" dirty="0">
                <a:solidFill>
                  <a:srgbClr val="FFFFFF"/>
                </a:solidFill>
                <a:latin typeface="Carlito"/>
                <a:cs typeface="Carlito"/>
              </a:rPr>
              <a:t>A </a:t>
            </a:r>
            <a:r>
              <a:rPr sz="1600" spc="-10" dirty="0">
                <a:solidFill>
                  <a:srgbClr val="FFFFFF"/>
                </a:solidFill>
                <a:latin typeface="Carlito"/>
                <a:cs typeface="Carlito"/>
              </a:rPr>
              <a:t>working </a:t>
            </a:r>
            <a:r>
              <a:rPr sz="1600" spc="-5" dirty="0">
                <a:solidFill>
                  <a:srgbClr val="FFFFFF"/>
                </a:solidFill>
                <a:latin typeface="Carlito"/>
                <a:cs typeface="Carlito"/>
              </a:rPr>
              <a:t>environment that complies with </a:t>
            </a:r>
            <a:r>
              <a:rPr sz="1600" dirty="0">
                <a:solidFill>
                  <a:srgbClr val="FFFFFF"/>
                </a:solidFill>
                <a:latin typeface="Carlito"/>
                <a:cs typeface="Carlito"/>
              </a:rPr>
              <a:t>the </a:t>
            </a:r>
            <a:r>
              <a:rPr sz="1600" spc="-5" dirty="0">
                <a:solidFill>
                  <a:srgbClr val="FFFFFF"/>
                </a:solidFill>
                <a:latin typeface="Carlito"/>
                <a:cs typeface="Carlito"/>
              </a:rPr>
              <a:t>hospital's</a:t>
            </a:r>
            <a:r>
              <a:rPr sz="1600" spc="125" dirty="0">
                <a:solidFill>
                  <a:srgbClr val="FFFFFF"/>
                </a:solidFill>
                <a:latin typeface="Carlito"/>
                <a:cs typeface="Carlito"/>
              </a:rPr>
              <a:t> </a:t>
            </a:r>
            <a:r>
              <a:rPr sz="1600" spc="-5" dirty="0">
                <a:solidFill>
                  <a:srgbClr val="FFFFFF"/>
                </a:solidFill>
                <a:latin typeface="Carlito"/>
                <a:cs typeface="Carlito"/>
              </a:rPr>
              <a:t>certification</a:t>
            </a:r>
            <a:endParaRPr sz="1600">
              <a:latin typeface="Carlito"/>
              <a:cs typeface="Carlito"/>
            </a:endParaRPr>
          </a:p>
        </p:txBody>
      </p:sp>
      <p:grpSp>
        <p:nvGrpSpPr>
          <p:cNvPr id="3" name="object 3"/>
          <p:cNvGrpSpPr/>
          <p:nvPr/>
        </p:nvGrpSpPr>
        <p:grpSpPr>
          <a:xfrm>
            <a:off x="2197418" y="3233738"/>
            <a:ext cx="2432685" cy="647065"/>
            <a:chOff x="673417" y="3233737"/>
            <a:chExt cx="2432685" cy="647065"/>
          </a:xfrm>
        </p:grpSpPr>
        <p:sp>
          <p:nvSpPr>
            <p:cNvPr id="4" name="object 4"/>
            <p:cNvSpPr/>
            <p:nvPr/>
          </p:nvSpPr>
          <p:spPr>
            <a:xfrm>
              <a:off x="678180" y="3238500"/>
              <a:ext cx="2423160" cy="637540"/>
            </a:xfrm>
            <a:custGeom>
              <a:avLst/>
              <a:gdLst/>
              <a:ahLst/>
              <a:cxnLst/>
              <a:rect l="l" t="t" r="r" b="b"/>
              <a:pathLst>
                <a:path w="2423160" h="637539">
                  <a:moveTo>
                    <a:pt x="2316861" y="0"/>
                  </a:moveTo>
                  <a:lnTo>
                    <a:pt x="106260" y="0"/>
                  </a:lnTo>
                  <a:lnTo>
                    <a:pt x="64899" y="8358"/>
                  </a:lnTo>
                  <a:lnTo>
                    <a:pt x="31122" y="31146"/>
                  </a:lnTo>
                  <a:lnTo>
                    <a:pt x="8350" y="64936"/>
                  </a:lnTo>
                  <a:lnTo>
                    <a:pt x="0" y="106299"/>
                  </a:lnTo>
                  <a:lnTo>
                    <a:pt x="0" y="531241"/>
                  </a:lnTo>
                  <a:lnTo>
                    <a:pt x="8350" y="572603"/>
                  </a:lnTo>
                  <a:lnTo>
                    <a:pt x="31122" y="606393"/>
                  </a:lnTo>
                  <a:lnTo>
                    <a:pt x="64899" y="629181"/>
                  </a:lnTo>
                  <a:lnTo>
                    <a:pt x="106260" y="637539"/>
                  </a:lnTo>
                  <a:lnTo>
                    <a:pt x="2316861" y="637539"/>
                  </a:lnTo>
                  <a:lnTo>
                    <a:pt x="2358223" y="629181"/>
                  </a:lnTo>
                  <a:lnTo>
                    <a:pt x="2392013" y="606393"/>
                  </a:lnTo>
                  <a:lnTo>
                    <a:pt x="2414801" y="572603"/>
                  </a:lnTo>
                  <a:lnTo>
                    <a:pt x="2423160" y="531241"/>
                  </a:lnTo>
                  <a:lnTo>
                    <a:pt x="2423160" y="106299"/>
                  </a:lnTo>
                  <a:lnTo>
                    <a:pt x="2414801" y="64936"/>
                  </a:lnTo>
                  <a:lnTo>
                    <a:pt x="2392013" y="31146"/>
                  </a:lnTo>
                  <a:lnTo>
                    <a:pt x="2358223" y="8358"/>
                  </a:lnTo>
                  <a:lnTo>
                    <a:pt x="2316861" y="0"/>
                  </a:lnTo>
                  <a:close/>
                </a:path>
              </a:pathLst>
            </a:custGeom>
            <a:solidFill>
              <a:srgbClr val="2B64AE"/>
            </a:solidFill>
          </p:spPr>
          <p:txBody>
            <a:bodyPr wrap="square" lIns="0" tIns="0" rIns="0" bIns="0" rtlCol="0"/>
            <a:lstStyle/>
            <a:p>
              <a:endParaRPr/>
            </a:p>
          </p:txBody>
        </p:sp>
        <p:sp>
          <p:nvSpPr>
            <p:cNvPr id="5" name="object 5"/>
            <p:cNvSpPr/>
            <p:nvPr/>
          </p:nvSpPr>
          <p:spPr>
            <a:xfrm>
              <a:off x="678180" y="3238500"/>
              <a:ext cx="2423160" cy="637540"/>
            </a:xfrm>
            <a:custGeom>
              <a:avLst/>
              <a:gdLst/>
              <a:ahLst/>
              <a:cxnLst/>
              <a:rect l="l" t="t" r="r" b="b"/>
              <a:pathLst>
                <a:path w="2423160" h="637539">
                  <a:moveTo>
                    <a:pt x="0" y="106299"/>
                  </a:moveTo>
                  <a:lnTo>
                    <a:pt x="8350" y="64936"/>
                  </a:lnTo>
                  <a:lnTo>
                    <a:pt x="31122" y="31146"/>
                  </a:lnTo>
                  <a:lnTo>
                    <a:pt x="64899" y="8358"/>
                  </a:lnTo>
                  <a:lnTo>
                    <a:pt x="106260" y="0"/>
                  </a:lnTo>
                  <a:lnTo>
                    <a:pt x="2316861" y="0"/>
                  </a:lnTo>
                  <a:lnTo>
                    <a:pt x="2358223" y="8358"/>
                  </a:lnTo>
                  <a:lnTo>
                    <a:pt x="2392013" y="31146"/>
                  </a:lnTo>
                  <a:lnTo>
                    <a:pt x="2414801" y="64936"/>
                  </a:lnTo>
                  <a:lnTo>
                    <a:pt x="2423160" y="106299"/>
                  </a:lnTo>
                  <a:lnTo>
                    <a:pt x="2423160" y="531241"/>
                  </a:lnTo>
                  <a:lnTo>
                    <a:pt x="2414801" y="572603"/>
                  </a:lnTo>
                  <a:lnTo>
                    <a:pt x="2392013" y="606393"/>
                  </a:lnTo>
                  <a:lnTo>
                    <a:pt x="2358223" y="629181"/>
                  </a:lnTo>
                  <a:lnTo>
                    <a:pt x="2316861" y="637539"/>
                  </a:lnTo>
                  <a:lnTo>
                    <a:pt x="106260" y="637539"/>
                  </a:lnTo>
                  <a:lnTo>
                    <a:pt x="64899" y="629181"/>
                  </a:lnTo>
                  <a:lnTo>
                    <a:pt x="31122" y="606393"/>
                  </a:lnTo>
                  <a:lnTo>
                    <a:pt x="8350" y="572603"/>
                  </a:lnTo>
                  <a:lnTo>
                    <a:pt x="0" y="531241"/>
                  </a:lnTo>
                  <a:lnTo>
                    <a:pt x="0" y="106299"/>
                  </a:lnTo>
                  <a:close/>
                </a:path>
              </a:pathLst>
            </a:custGeom>
            <a:ln w="9525">
              <a:solidFill>
                <a:srgbClr val="3E6DC3"/>
              </a:solidFill>
            </a:ln>
          </p:spPr>
          <p:txBody>
            <a:bodyPr wrap="square" lIns="0" tIns="0" rIns="0" bIns="0" rtlCol="0"/>
            <a:lstStyle/>
            <a:p>
              <a:endParaRPr/>
            </a:p>
          </p:txBody>
        </p:sp>
      </p:grpSp>
      <p:sp>
        <p:nvSpPr>
          <p:cNvPr id="6" name="object 6"/>
          <p:cNvSpPr txBox="1"/>
          <p:nvPr/>
        </p:nvSpPr>
        <p:spPr>
          <a:xfrm>
            <a:off x="2587308" y="3283965"/>
            <a:ext cx="1647825" cy="360680"/>
          </a:xfrm>
          <a:prstGeom prst="rect">
            <a:avLst/>
          </a:prstGeom>
        </p:spPr>
        <p:txBody>
          <a:bodyPr vert="horz" wrap="square" lIns="0" tIns="12700" rIns="0" bIns="0" rtlCol="0">
            <a:spAutoFit/>
          </a:bodyPr>
          <a:lstStyle/>
          <a:p>
            <a:pPr marL="185420" marR="5080" indent="-172720">
              <a:spcBef>
                <a:spcPts val="100"/>
              </a:spcBef>
            </a:pPr>
            <a:r>
              <a:rPr sz="1100" b="1" dirty="0">
                <a:solidFill>
                  <a:srgbClr val="FFFFFF"/>
                </a:solidFill>
                <a:latin typeface="Carlito"/>
                <a:cs typeface="Carlito"/>
              </a:rPr>
              <a:t>Ease of use and </a:t>
            </a:r>
            <a:r>
              <a:rPr sz="1100" b="1" spc="-5" dirty="0">
                <a:solidFill>
                  <a:srgbClr val="FFFFFF"/>
                </a:solidFill>
                <a:latin typeface="Carlito"/>
                <a:cs typeface="Carlito"/>
              </a:rPr>
              <a:t>efficiency</a:t>
            </a:r>
            <a:r>
              <a:rPr sz="1100" b="1" spc="-130" dirty="0">
                <a:solidFill>
                  <a:srgbClr val="FFFFFF"/>
                </a:solidFill>
                <a:latin typeface="Carlito"/>
                <a:cs typeface="Carlito"/>
              </a:rPr>
              <a:t> </a:t>
            </a:r>
            <a:r>
              <a:rPr sz="1100" b="1" dirty="0">
                <a:solidFill>
                  <a:srgbClr val="FFFFFF"/>
                </a:solidFill>
                <a:latin typeface="Carlito"/>
                <a:cs typeface="Carlito"/>
              </a:rPr>
              <a:t>in  intensive </a:t>
            </a:r>
            <a:r>
              <a:rPr sz="1100" b="1" spc="-5" dirty="0">
                <a:solidFill>
                  <a:srgbClr val="FFFFFF"/>
                </a:solidFill>
                <a:latin typeface="Carlito"/>
                <a:cs typeface="Carlito"/>
              </a:rPr>
              <a:t>care</a:t>
            </a:r>
            <a:r>
              <a:rPr sz="1100" b="1" spc="-85" dirty="0">
                <a:solidFill>
                  <a:srgbClr val="FFFFFF"/>
                </a:solidFill>
                <a:latin typeface="Carlito"/>
                <a:cs typeface="Carlito"/>
              </a:rPr>
              <a:t> </a:t>
            </a:r>
            <a:r>
              <a:rPr sz="1100" b="1" dirty="0">
                <a:solidFill>
                  <a:srgbClr val="FFFFFF"/>
                </a:solidFill>
                <a:latin typeface="Carlito"/>
                <a:cs typeface="Carlito"/>
              </a:rPr>
              <a:t>service</a:t>
            </a:r>
            <a:endParaRPr sz="1100">
              <a:latin typeface="Carlito"/>
              <a:cs typeface="Carlito"/>
            </a:endParaRPr>
          </a:p>
        </p:txBody>
      </p:sp>
      <p:grpSp>
        <p:nvGrpSpPr>
          <p:cNvPr id="7" name="object 7"/>
          <p:cNvGrpSpPr/>
          <p:nvPr/>
        </p:nvGrpSpPr>
        <p:grpSpPr>
          <a:xfrm>
            <a:off x="2474278" y="2342198"/>
            <a:ext cx="2432685" cy="644525"/>
            <a:chOff x="950277" y="2342197"/>
            <a:chExt cx="2432685" cy="644525"/>
          </a:xfrm>
        </p:grpSpPr>
        <p:sp>
          <p:nvSpPr>
            <p:cNvPr id="8" name="object 8"/>
            <p:cNvSpPr/>
            <p:nvPr/>
          </p:nvSpPr>
          <p:spPr>
            <a:xfrm>
              <a:off x="955039" y="2346960"/>
              <a:ext cx="2423160" cy="635000"/>
            </a:xfrm>
            <a:custGeom>
              <a:avLst/>
              <a:gdLst/>
              <a:ahLst/>
              <a:cxnLst/>
              <a:rect l="l" t="t" r="r" b="b"/>
              <a:pathLst>
                <a:path w="2423160" h="635000">
                  <a:moveTo>
                    <a:pt x="2317369" y="0"/>
                  </a:moveTo>
                  <a:lnTo>
                    <a:pt x="105841" y="0"/>
                  </a:lnTo>
                  <a:lnTo>
                    <a:pt x="64642" y="8314"/>
                  </a:lnTo>
                  <a:lnTo>
                    <a:pt x="30999" y="30987"/>
                  </a:lnTo>
                  <a:lnTo>
                    <a:pt x="8317" y="64615"/>
                  </a:lnTo>
                  <a:lnTo>
                    <a:pt x="0" y="105790"/>
                  </a:lnTo>
                  <a:lnTo>
                    <a:pt x="0" y="529209"/>
                  </a:lnTo>
                  <a:lnTo>
                    <a:pt x="8317" y="570384"/>
                  </a:lnTo>
                  <a:lnTo>
                    <a:pt x="30999" y="604012"/>
                  </a:lnTo>
                  <a:lnTo>
                    <a:pt x="64642" y="626685"/>
                  </a:lnTo>
                  <a:lnTo>
                    <a:pt x="105841" y="635000"/>
                  </a:lnTo>
                  <a:lnTo>
                    <a:pt x="2317369" y="635000"/>
                  </a:lnTo>
                  <a:lnTo>
                    <a:pt x="2358544" y="626685"/>
                  </a:lnTo>
                  <a:lnTo>
                    <a:pt x="2392172" y="604012"/>
                  </a:lnTo>
                  <a:lnTo>
                    <a:pt x="2414845" y="570384"/>
                  </a:lnTo>
                  <a:lnTo>
                    <a:pt x="2423160" y="529209"/>
                  </a:lnTo>
                  <a:lnTo>
                    <a:pt x="2423160" y="105790"/>
                  </a:lnTo>
                  <a:lnTo>
                    <a:pt x="2414845" y="64615"/>
                  </a:lnTo>
                  <a:lnTo>
                    <a:pt x="2392172" y="30987"/>
                  </a:lnTo>
                  <a:lnTo>
                    <a:pt x="2358544" y="8314"/>
                  </a:lnTo>
                  <a:lnTo>
                    <a:pt x="2317369" y="0"/>
                  </a:lnTo>
                  <a:close/>
                </a:path>
              </a:pathLst>
            </a:custGeom>
            <a:solidFill>
              <a:srgbClr val="2B64AE"/>
            </a:solidFill>
          </p:spPr>
          <p:txBody>
            <a:bodyPr wrap="square" lIns="0" tIns="0" rIns="0" bIns="0" rtlCol="0"/>
            <a:lstStyle/>
            <a:p>
              <a:endParaRPr/>
            </a:p>
          </p:txBody>
        </p:sp>
        <p:sp>
          <p:nvSpPr>
            <p:cNvPr id="9" name="object 9"/>
            <p:cNvSpPr/>
            <p:nvPr/>
          </p:nvSpPr>
          <p:spPr>
            <a:xfrm>
              <a:off x="955039" y="2346960"/>
              <a:ext cx="2423160" cy="635000"/>
            </a:xfrm>
            <a:custGeom>
              <a:avLst/>
              <a:gdLst/>
              <a:ahLst/>
              <a:cxnLst/>
              <a:rect l="l" t="t" r="r" b="b"/>
              <a:pathLst>
                <a:path w="2423160" h="635000">
                  <a:moveTo>
                    <a:pt x="0" y="105790"/>
                  </a:moveTo>
                  <a:lnTo>
                    <a:pt x="8317" y="64615"/>
                  </a:lnTo>
                  <a:lnTo>
                    <a:pt x="30999" y="30987"/>
                  </a:lnTo>
                  <a:lnTo>
                    <a:pt x="64642" y="8314"/>
                  </a:lnTo>
                  <a:lnTo>
                    <a:pt x="105841" y="0"/>
                  </a:lnTo>
                  <a:lnTo>
                    <a:pt x="2317369" y="0"/>
                  </a:lnTo>
                  <a:lnTo>
                    <a:pt x="2358544" y="8314"/>
                  </a:lnTo>
                  <a:lnTo>
                    <a:pt x="2392172" y="30987"/>
                  </a:lnTo>
                  <a:lnTo>
                    <a:pt x="2414845" y="64615"/>
                  </a:lnTo>
                  <a:lnTo>
                    <a:pt x="2423160" y="105790"/>
                  </a:lnTo>
                  <a:lnTo>
                    <a:pt x="2423160" y="529209"/>
                  </a:lnTo>
                  <a:lnTo>
                    <a:pt x="2414845" y="570384"/>
                  </a:lnTo>
                  <a:lnTo>
                    <a:pt x="2392172" y="604012"/>
                  </a:lnTo>
                  <a:lnTo>
                    <a:pt x="2358544" y="626685"/>
                  </a:lnTo>
                  <a:lnTo>
                    <a:pt x="2317369" y="635000"/>
                  </a:lnTo>
                  <a:lnTo>
                    <a:pt x="105841" y="635000"/>
                  </a:lnTo>
                  <a:lnTo>
                    <a:pt x="64642" y="626685"/>
                  </a:lnTo>
                  <a:lnTo>
                    <a:pt x="30999" y="604012"/>
                  </a:lnTo>
                  <a:lnTo>
                    <a:pt x="8317" y="570384"/>
                  </a:lnTo>
                  <a:lnTo>
                    <a:pt x="0" y="529209"/>
                  </a:lnTo>
                  <a:lnTo>
                    <a:pt x="0" y="105790"/>
                  </a:lnTo>
                  <a:close/>
                </a:path>
              </a:pathLst>
            </a:custGeom>
            <a:ln w="9525">
              <a:solidFill>
                <a:srgbClr val="3E6DC3"/>
              </a:solidFill>
            </a:ln>
          </p:spPr>
          <p:txBody>
            <a:bodyPr wrap="square" lIns="0" tIns="0" rIns="0" bIns="0" rtlCol="0"/>
            <a:lstStyle/>
            <a:p>
              <a:endParaRPr/>
            </a:p>
          </p:txBody>
        </p:sp>
      </p:grpSp>
      <p:sp>
        <p:nvSpPr>
          <p:cNvPr id="10" name="object 10"/>
          <p:cNvSpPr txBox="1"/>
          <p:nvPr/>
        </p:nvSpPr>
        <p:spPr>
          <a:xfrm>
            <a:off x="2709863" y="2368930"/>
            <a:ext cx="1960245" cy="391160"/>
          </a:xfrm>
          <a:prstGeom prst="rect">
            <a:avLst/>
          </a:prstGeom>
        </p:spPr>
        <p:txBody>
          <a:bodyPr vert="horz" wrap="square" lIns="0" tIns="12700" rIns="0" bIns="0" rtlCol="0">
            <a:spAutoFit/>
          </a:bodyPr>
          <a:lstStyle/>
          <a:p>
            <a:pPr marL="762000" marR="5080" indent="-749935">
              <a:spcBef>
                <a:spcPts val="100"/>
              </a:spcBef>
            </a:pPr>
            <a:r>
              <a:rPr sz="1200" b="1" spc="-5" dirty="0">
                <a:solidFill>
                  <a:srgbClr val="FFFFFF"/>
                </a:solidFill>
                <a:latin typeface="Carlito"/>
                <a:cs typeface="Carlito"/>
              </a:rPr>
              <a:t>Quick access </a:t>
            </a:r>
            <a:r>
              <a:rPr sz="1200" b="1" dirty="0">
                <a:solidFill>
                  <a:srgbClr val="FFFFFF"/>
                </a:solidFill>
                <a:latin typeface="Carlito"/>
                <a:cs typeface="Carlito"/>
              </a:rPr>
              <a:t>to all </a:t>
            </a:r>
            <a:r>
              <a:rPr sz="1200" b="1" spc="-5" dirty="0">
                <a:solidFill>
                  <a:srgbClr val="FFFFFF"/>
                </a:solidFill>
                <a:latin typeface="Carlito"/>
                <a:cs typeface="Carlito"/>
              </a:rPr>
              <a:t>areas of</a:t>
            </a:r>
            <a:r>
              <a:rPr sz="1200" b="1" spc="-70" dirty="0">
                <a:solidFill>
                  <a:srgbClr val="FFFFFF"/>
                </a:solidFill>
                <a:latin typeface="Carlito"/>
                <a:cs typeface="Carlito"/>
              </a:rPr>
              <a:t> </a:t>
            </a:r>
            <a:r>
              <a:rPr sz="1200" b="1" dirty="0">
                <a:solidFill>
                  <a:srgbClr val="FFFFFF"/>
                </a:solidFill>
                <a:latin typeface="Carlito"/>
                <a:cs typeface="Carlito"/>
              </a:rPr>
              <a:t>the  </a:t>
            </a:r>
            <a:r>
              <a:rPr sz="1200" b="1" spc="-5" dirty="0">
                <a:solidFill>
                  <a:srgbClr val="FFFFFF"/>
                </a:solidFill>
                <a:latin typeface="Carlito"/>
                <a:cs typeface="Carlito"/>
              </a:rPr>
              <a:t>service</a:t>
            </a:r>
            <a:endParaRPr sz="1200">
              <a:latin typeface="Carlito"/>
              <a:cs typeface="Carlito"/>
            </a:endParaRPr>
          </a:p>
        </p:txBody>
      </p:sp>
      <p:grpSp>
        <p:nvGrpSpPr>
          <p:cNvPr id="11" name="object 11"/>
          <p:cNvGrpSpPr/>
          <p:nvPr/>
        </p:nvGrpSpPr>
        <p:grpSpPr>
          <a:xfrm>
            <a:off x="3088958" y="1509078"/>
            <a:ext cx="2432685" cy="644525"/>
            <a:chOff x="1564957" y="1509077"/>
            <a:chExt cx="2432685" cy="644525"/>
          </a:xfrm>
        </p:grpSpPr>
        <p:sp>
          <p:nvSpPr>
            <p:cNvPr id="12" name="object 12"/>
            <p:cNvSpPr/>
            <p:nvPr/>
          </p:nvSpPr>
          <p:spPr>
            <a:xfrm>
              <a:off x="1569719" y="1513839"/>
              <a:ext cx="2423160" cy="635000"/>
            </a:xfrm>
            <a:custGeom>
              <a:avLst/>
              <a:gdLst/>
              <a:ahLst/>
              <a:cxnLst/>
              <a:rect l="l" t="t" r="r" b="b"/>
              <a:pathLst>
                <a:path w="2423160" h="635000">
                  <a:moveTo>
                    <a:pt x="2317369" y="0"/>
                  </a:moveTo>
                  <a:lnTo>
                    <a:pt x="105791" y="0"/>
                  </a:lnTo>
                  <a:lnTo>
                    <a:pt x="64615" y="8314"/>
                  </a:lnTo>
                  <a:lnTo>
                    <a:pt x="30987" y="30987"/>
                  </a:lnTo>
                  <a:lnTo>
                    <a:pt x="8314" y="64615"/>
                  </a:lnTo>
                  <a:lnTo>
                    <a:pt x="0" y="105790"/>
                  </a:lnTo>
                  <a:lnTo>
                    <a:pt x="0" y="529209"/>
                  </a:lnTo>
                  <a:lnTo>
                    <a:pt x="8314" y="570384"/>
                  </a:lnTo>
                  <a:lnTo>
                    <a:pt x="30988" y="604012"/>
                  </a:lnTo>
                  <a:lnTo>
                    <a:pt x="64615" y="626685"/>
                  </a:lnTo>
                  <a:lnTo>
                    <a:pt x="105791" y="635000"/>
                  </a:lnTo>
                  <a:lnTo>
                    <a:pt x="2317369" y="635000"/>
                  </a:lnTo>
                  <a:lnTo>
                    <a:pt x="2358544" y="626685"/>
                  </a:lnTo>
                  <a:lnTo>
                    <a:pt x="2392172" y="604012"/>
                  </a:lnTo>
                  <a:lnTo>
                    <a:pt x="2414845" y="570384"/>
                  </a:lnTo>
                  <a:lnTo>
                    <a:pt x="2423160" y="529209"/>
                  </a:lnTo>
                  <a:lnTo>
                    <a:pt x="2423160" y="105790"/>
                  </a:lnTo>
                  <a:lnTo>
                    <a:pt x="2414845" y="64615"/>
                  </a:lnTo>
                  <a:lnTo>
                    <a:pt x="2392172" y="30987"/>
                  </a:lnTo>
                  <a:lnTo>
                    <a:pt x="2358544" y="8314"/>
                  </a:lnTo>
                  <a:lnTo>
                    <a:pt x="2317369" y="0"/>
                  </a:lnTo>
                  <a:close/>
                </a:path>
              </a:pathLst>
            </a:custGeom>
            <a:solidFill>
              <a:srgbClr val="2B64AE"/>
            </a:solidFill>
          </p:spPr>
          <p:txBody>
            <a:bodyPr wrap="square" lIns="0" tIns="0" rIns="0" bIns="0" rtlCol="0"/>
            <a:lstStyle/>
            <a:p>
              <a:endParaRPr/>
            </a:p>
          </p:txBody>
        </p:sp>
        <p:sp>
          <p:nvSpPr>
            <p:cNvPr id="13" name="object 13"/>
            <p:cNvSpPr/>
            <p:nvPr/>
          </p:nvSpPr>
          <p:spPr>
            <a:xfrm>
              <a:off x="1569719" y="1513839"/>
              <a:ext cx="2423160" cy="635000"/>
            </a:xfrm>
            <a:custGeom>
              <a:avLst/>
              <a:gdLst/>
              <a:ahLst/>
              <a:cxnLst/>
              <a:rect l="l" t="t" r="r" b="b"/>
              <a:pathLst>
                <a:path w="2423160" h="635000">
                  <a:moveTo>
                    <a:pt x="0" y="105790"/>
                  </a:moveTo>
                  <a:lnTo>
                    <a:pt x="8314" y="64615"/>
                  </a:lnTo>
                  <a:lnTo>
                    <a:pt x="30987" y="30987"/>
                  </a:lnTo>
                  <a:lnTo>
                    <a:pt x="64615" y="8314"/>
                  </a:lnTo>
                  <a:lnTo>
                    <a:pt x="105791" y="0"/>
                  </a:lnTo>
                  <a:lnTo>
                    <a:pt x="2317369" y="0"/>
                  </a:lnTo>
                  <a:lnTo>
                    <a:pt x="2358544" y="8314"/>
                  </a:lnTo>
                  <a:lnTo>
                    <a:pt x="2392172" y="30987"/>
                  </a:lnTo>
                  <a:lnTo>
                    <a:pt x="2414845" y="64615"/>
                  </a:lnTo>
                  <a:lnTo>
                    <a:pt x="2423160" y="105790"/>
                  </a:lnTo>
                  <a:lnTo>
                    <a:pt x="2423160" y="529209"/>
                  </a:lnTo>
                  <a:lnTo>
                    <a:pt x="2414845" y="570384"/>
                  </a:lnTo>
                  <a:lnTo>
                    <a:pt x="2392172" y="604012"/>
                  </a:lnTo>
                  <a:lnTo>
                    <a:pt x="2358544" y="626685"/>
                  </a:lnTo>
                  <a:lnTo>
                    <a:pt x="2317369" y="635000"/>
                  </a:lnTo>
                  <a:lnTo>
                    <a:pt x="105791" y="635000"/>
                  </a:lnTo>
                  <a:lnTo>
                    <a:pt x="64615" y="626685"/>
                  </a:lnTo>
                  <a:lnTo>
                    <a:pt x="30988" y="604012"/>
                  </a:lnTo>
                  <a:lnTo>
                    <a:pt x="8314" y="570384"/>
                  </a:lnTo>
                  <a:lnTo>
                    <a:pt x="0" y="529209"/>
                  </a:lnTo>
                  <a:lnTo>
                    <a:pt x="0" y="105790"/>
                  </a:lnTo>
                  <a:close/>
                </a:path>
              </a:pathLst>
            </a:custGeom>
            <a:ln w="9525">
              <a:solidFill>
                <a:srgbClr val="3E6DC3"/>
              </a:solidFill>
            </a:ln>
          </p:spPr>
          <p:txBody>
            <a:bodyPr wrap="square" lIns="0" tIns="0" rIns="0" bIns="0" rtlCol="0"/>
            <a:lstStyle/>
            <a:p>
              <a:endParaRPr/>
            </a:p>
          </p:txBody>
        </p:sp>
      </p:grpSp>
      <p:sp>
        <p:nvSpPr>
          <p:cNvPr id="14" name="object 14"/>
          <p:cNvSpPr txBox="1"/>
          <p:nvPr/>
        </p:nvSpPr>
        <p:spPr>
          <a:xfrm>
            <a:off x="3440811" y="1557910"/>
            <a:ext cx="1735455" cy="361315"/>
          </a:xfrm>
          <a:prstGeom prst="rect">
            <a:avLst/>
          </a:prstGeom>
        </p:spPr>
        <p:txBody>
          <a:bodyPr vert="horz" wrap="square" lIns="0" tIns="12700" rIns="0" bIns="0" rtlCol="0">
            <a:spAutoFit/>
          </a:bodyPr>
          <a:lstStyle/>
          <a:p>
            <a:pPr algn="ctr">
              <a:spcBef>
                <a:spcPts val="100"/>
              </a:spcBef>
            </a:pPr>
            <a:r>
              <a:rPr sz="1100" b="1" dirty="0">
                <a:solidFill>
                  <a:srgbClr val="F1F1F1"/>
                </a:solidFill>
                <a:latin typeface="Carlito"/>
                <a:cs typeface="Carlito"/>
              </a:rPr>
              <a:t>Statistical analysis </a:t>
            </a:r>
            <a:r>
              <a:rPr sz="1100" b="1" spc="5" dirty="0">
                <a:solidFill>
                  <a:srgbClr val="F1F1F1"/>
                </a:solidFill>
                <a:latin typeface="Carlito"/>
                <a:cs typeface="Carlito"/>
              </a:rPr>
              <a:t>of</a:t>
            </a:r>
            <a:r>
              <a:rPr sz="1100" b="1" spc="-85" dirty="0">
                <a:solidFill>
                  <a:srgbClr val="F1F1F1"/>
                </a:solidFill>
                <a:latin typeface="Carlito"/>
                <a:cs typeface="Carlito"/>
              </a:rPr>
              <a:t> </a:t>
            </a:r>
            <a:r>
              <a:rPr sz="1100" b="1" dirty="0">
                <a:solidFill>
                  <a:srgbClr val="F1F1F1"/>
                </a:solidFill>
                <a:latin typeface="Carlito"/>
                <a:cs typeface="Carlito"/>
              </a:rPr>
              <a:t>activity,</a:t>
            </a:r>
            <a:endParaRPr sz="1100">
              <a:latin typeface="Carlito"/>
              <a:cs typeface="Carlito"/>
            </a:endParaRPr>
          </a:p>
          <a:p>
            <a:pPr algn="ctr">
              <a:lnSpc>
                <a:spcPct val="100000"/>
              </a:lnSpc>
            </a:pPr>
            <a:r>
              <a:rPr sz="1100" b="1" dirty="0">
                <a:solidFill>
                  <a:srgbClr val="F1F1F1"/>
                </a:solidFill>
                <a:latin typeface="Carlito"/>
                <a:cs typeface="Carlito"/>
              </a:rPr>
              <a:t>infections,</a:t>
            </a:r>
            <a:r>
              <a:rPr sz="1100" b="1" spc="-45" dirty="0">
                <a:solidFill>
                  <a:srgbClr val="F1F1F1"/>
                </a:solidFill>
                <a:latin typeface="Carlito"/>
                <a:cs typeface="Carlito"/>
              </a:rPr>
              <a:t> </a:t>
            </a:r>
            <a:r>
              <a:rPr sz="1100" b="1" dirty="0">
                <a:solidFill>
                  <a:srgbClr val="F1F1F1"/>
                </a:solidFill>
                <a:latin typeface="Carlito"/>
                <a:cs typeface="Carlito"/>
              </a:rPr>
              <a:t>mortality...</a:t>
            </a:r>
            <a:endParaRPr sz="1100">
              <a:latin typeface="Carlito"/>
              <a:cs typeface="Carlito"/>
            </a:endParaRPr>
          </a:p>
        </p:txBody>
      </p:sp>
      <p:grpSp>
        <p:nvGrpSpPr>
          <p:cNvPr id="15" name="object 15"/>
          <p:cNvGrpSpPr/>
          <p:nvPr/>
        </p:nvGrpSpPr>
        <p:grpSpPr>
          <a:xfrm>
            <a:off x="6236018" y="4953318"/>
            <a:ext cx="2432685" cy="644525"/>
            <a:chOff x="4712017" y="4953317"/>
            <a:chExt cx="2432685" cy="644525"/>
          </a:xfrm>
        </p:grpSpPr>
        <p:sp>
          <p:nvSpPr>
            <p:cNvPr id="16" name="object 16"/>
            <p:cNvSpPr/>
            <p:nvPr/>
          </p:nvSpPr>
          <p:spPr>
            <a:xfrm>
              <a:off x="4716779" y="4958079"/>
              <a:ext cx="2423160" cy="635000"/>
            </a:xfrm>
            <a:custGeom>
              <a:avLst/>
              <a:gdLst/>
              <a:ahLst/>
              <a:cxnLst/>
              <a:rect l="l" t="t" r="r" b="b"/>
              <a:pathLst>
                <a:path w="2423159" h="635000">
                  <a:moveTo>
                    <a:pt x="2317369" y="0"/>
                  </a:moveTo>
                  <a:lnTo>
                    <a:pt x="105791" y="0"/>
                  </a:lnTo>
                  <a:lnTo>
                    <a:pt x="64615" y="8314"/>
                  </a:lnTo>
                  <a:lnTo>
                    <a:pt x="30988" y="30988"/>
                  </a:lnTo>
                  <a:lnTo>
                    <a:pt x="8314" y="64615"/>
                  </a:lnTo>
                  <a:lnTo>
                    <a:pt x="0" y="105791"/>
                  </a:lnTo>
                  <a:lnTo>
                    <a:pt x="0" y="529209"/>
                  </a:lnTo>
                  <a:lnTo>
                    <a:pt x="8314" y="570384"/>
                  </a:lnTo>
                  <a:lnTo>
                    <a:pt x="30988" y="604012"/>
                  </a:lnTo>
                  <a:lnTo>
                    <a:pt x="64615" y="626685"/>
                  </a:lnTo>
                  <a:lnTo>
                    <a:pt x="105791" y="635000"/>
                  </a:lnTo>
                  <a:lnTo>
                    <a:pt x="2317369" y="635000"/>
                  </a:lnTo>
                  <a:lnTo>
                    <a:pt x="2358544" y="626685"/>
                  </a:lnTo>
                  <a:lnTo>
                    <a:pt x="2392172" y="604012"/>
                  </a:lnTo>
                  <a:lnTo>
                    <a:pt x="2414845" y="570384"/>
                  </a:lnTo>
                  <a:lnTo>
                    <a:pt x="2423160" y="529209"/>
                  </a:lnTo>
                  <a:lnTo>
                    <a:pt x="2423160" y="105791"/>
                  </a:lnTo>
                  <a:lnTo>
                    <a:pt x="2414845" y="64615"/>
                  </a:lnTo>
                  <a:lnTo>
                    <a:pt x="2392172" y="30988"/>
                  </a:lnTo>
                  <a:lnTo>
                    <a:pt x="2358544" y="8314"/>
                  </a:lnTo>
                  <a:lnTo>
                    <a:pt x="2317369" y="0"/>
                  </a:lnTo>
                  <a:close/>
                </a:path>
              </a:pathLst>
            </a:custGeom>
            <a:solidFill>
              <a:srgbClr val="2B64AE"/>
            </a:solidFill>
          </p:spPr>
          <p:txBody>
            <a:bodyPr wrap="square" lIns="0" tIns="0" rIns="0" bIns="0" rtlCol="0"/>
            <a:lstStyle/>
            <a:p>
              <a:endParaRPr/>
            </a:p>
          </p:txBody>
        </p:sp>
        <p:sp>
          <p:nvSpPr>
            <p:cNvPr id="17" name="object 17"/>
            <p:cNvSpPr/>
            <p:nvPr/>
          </p:nvSpPr>
          <p:spPr>
            <a:xfrm>
              <a:off x="4716779" y="4958079"/>
              <a:ext cx="2423160" cy="635000"/>
            </a:xfrm>
            <a:custGeom>
              <a:avLst/>
              <a:gdLst/>
              <a:ahLst/>
              <a:cxnLst/>
              <a:rect l="l" t="t" r="r" b="b"/>
              <a:pathLst>
                <a:path w="2423159" h="635000">
                  <a:moveTo>
                    <a:pt x="0" y="105791"/>
                  </a:moveTo>
                  <a:lnTo>
                    <a:pt x="8314" y="64615"/>
                  </a:lnTo>
                  <a:lnTo>
                    <a:pt x="30988" y="30988"/>
                  </a:lnTo>
                  <a:lnTo>
                    <a:pt x="64615" y="8314"/>
                  </a:lnTo>
                  <a:lnTo>
                    <a:pt x="105791" y="0"/>
                  </a:lnTo>
                  <a:lnTo>
                    <a:pt x="2317369" y="0"/>
                  </a:lnTo>
                  <a:lnTo>
                    <a:pt x="2358544" y="8314"/>
                  </a:lnTo>
                  <a:lnTo>
                    <a:pt x="2392172" y="30988"/>
                  </a:lnTo>
                  <a:lnTo>
                    <a:pt x="2414845" y="64615"/>
                  </a:lnTo>
                  <a:lnTo>
                    <a:pt x="2423160" y="105791"/>
                  </a:lnTo>
                  <a:lnTo>
                    <a:pt x="2423160" y="529209"/>
                  </a:lnTo>
                  <a:lnTo>
                    <a:pt x="2414845" y="570384"/>
                  </a:lnTo>
                  <a:lnTo>
                    <a:pt x="2392172" y="604012"/>
                  </a:lnTo>
                  <a:lnTo>
                    <a:pt x="2358544" y="626685"/>
                  </a:lnTo>
                  <a:lnTo>
                    <a:pt x="2317369" y="635000"/>
                  </a:lnTo>
                  <a:lnTo>
                    <a:pt x="105791" y="635000"/>
                  </a:lnTo>
                  <a:lnTo>
                    <a:pt x="64615" y="626685"/>
                  </a:lnTo>
                  <a:lnTo>
                    <a:pt x="30988" y="604012"/>
                  </a:lnTo>
                  <a:lnTo>
                    <a:pt x="8314" y="570384"/>
                  </a:lnTo>
                  <a:lnTo>
                    <a:pt x="0" y="529209"/>
                  </a:lnTo>
                  <a:lnTo>
                    <a:pt x="0" y="105791"/>
                  </a:lnTo>
                  <a:close/>
                </a:path>
              </a:pathLst>
            </a:custGeom>
            <a:ln w="9525">
              <a:solidFill>
                <a:srgbClr val="3E6DC3"/>
              </a:solidFill>
            </a:ln>
          </p:spPr>
          <p:txBody>
            <a:bodyPr wrap="square" lIns="0" tIns="0" rIns="0" bIns="0" rtlCol="0"/>
            <a:lstStyle/>
            <a:p>
              <a:endParaRPr/>
            </a:p>
          </p:txBody>
        </p:sp>
      </p:grpSp>
      <p:sp>
        <p:nvSpPr>
          <p:cNvPr id="18" name="object 18"/>
          <p:cNvSpPr txBox="1"/>
          <p:nvPr/>
        </p:nvSpPr>
        <p:spPr>
          <a:xfrm>
            <a:off x="6500115" y="5087621"/>
            <a:ext cx="1905635" cy="182101"/>
          </a:xfrm>
          <a:prstGeom prst="rect">
            <a:avLst/>
          </a:prstGeom>
        </p:spPr>
        <p:txBody>
          <a:bodyPr vert="horz" wrap="square" lIns="0" tIns="12700" rIns="0" bIns="0" rtlCol="0">
            <a:spAutoFit/>
          </a:bodyPr>
          <a:lstStyle/>
          <a:p>
            <a:pPr marL="12700">
              <a:spcBef>
                <a:spcPts val="100"/>
              </a:spcBef>
            </a:pPr>
            <a:r>
              <a:rPr sz="1100" b="1" spc="-5" dirty="0">
                <a:solidFill>
                  <a:srgbClr val="FFFFFF"/>
                </a:solidFill>
                <a:latin typeface="Carlito"/>
                <a:cs typeface="Carlito"/>
              </a:rPr>
              <a:t>CCAM </a:t>
            </a:r>
            <a:r>
              <a:rPr sz="1100" b="1" dirty="0">
                <a:solidFill>
                  <a:srgbClr val="FFFFFF"/>
                </a:solidFill>
                <a:latin typeface="Carlito"/>
                <a:cs typeface="Carlito"/>
              </a:rPr>
              <a:t>and </a:t>
            </a:r>
            <a:r>
              <a:rPr sz="1100" b="1" spc="-5" dirty="0">
                <a:solidFill>
                  <a:srgbClr val="FFFFFF"/>
                </a:solidFill>
                <a:latin typeface="Carlito"/>
                <a:cs typeface="Carlito"/>
              </a:rPr>
              <a:t>CIM10 </a:t>
            </a:r>
            <a:r>
              <a:rPr sz="1100" b="1" dirty="0">
                <a:solidFill>
                  <a:srgbClr val="FFFFFF"/>
                </a:solidFill>
                <a:latin typeface="Carlito"/>
                <a:cs typeface="Carlito"/>
              </a:rPr>
              <a:t>quotation</a:t>
            </a:r>
            <a:r>
              <a:rPr sz="1100" b="1" spc="-110" dirty="0">
                <a:solidFill>
                  <a:srgbClr val="FFFFFF"/>
                </a:solidFill>
                <a:latin typeface="Carlito"/>
                <a:cs typeface="Carlito"/>
              </a:rPr>
              <a:t> </a:t>
            </a:r>
            <a:r>
              <a:rPr sz="1100" b="1" spc="-5" dirty="0">
                <a:solidFill>
                  <a:srgbClr val="FFFFFF"/>
                </a:solidFill>
                <a:latin typeface="Carlito"/>
                <a:cs typeface="Carlito"/>
              </a:rPr>
              <a:t>acts</a:t>
            </a:r>
            <a:endParaRPr sz="1100">
              <a:latin typeface="Carlito"/>
              <a:cs typeface="Carlito"/>
            </a:endParaRPr>
          </a:p>
        </p:txBody>
      </p:sp>
      <p:grpSp>
        <p:nvGrpSpPr>
          <p:cNvPr id="19" name="object 19"/>
          <p:cNvGrpSpPr/>
          <p:nvPr/>
        </p:nvGrpSpPr>
        <p:grpSpPr>
          <a:xfrm>
            <a:off x="7437438" y="3175318"/>
            <a:ext cx="2432685" cy="741045"/>
            <a:chOff x="5913437" y="3175317"/>
            <a:chExt cx="2432685" cy="741045"/>
          </a:xfrm>
        </p:grpSpPr>
        <p:sp>
          <p:nvSpPr>
            <p:cNvPr id="20" name="object 20"/>
            <p:cNvSpPr/>
            <p:nvPr/>
          </p:nvSpPr>
          <p:spPr>
            <a:xfrm>
              <a:off x="5918200" y="3180079"/>
              <a:ext cx="2423160" cy="731520"/>
            </a:xfrm>
            <a:custGeom>
              <a:avLst/>
              <a:gdLst/>
              <a:ahLst/>
              <a:cxnLst/>
              <a:rect l="l" t="t" r="r" b="b"/>
              <a:pathLst>
                <a:path w="2423159" h="731520">
                  <a:moveTo>
                    <a:pt x="2301240" y="0"/>
                  </a:moveTo>
                  <a:lnTo>
                    <a:pt x="121920" y="0"/>
                  </a:lnTo>
                  <a:lnTo>
                    <a:pt x="74473" y="9584"/>
                  </a:lnTo>
                  <a:lnTo>
                    <a:pt x="35718" y="35718"/>
                  </a:lnTo>
                  <a:lnTo>
                    <a:pt x="9584" y="74473"/>
                  </a:lnTo>
                  <a:lnTo>
                    <a:pt x="0" y="121920"/>
                  </a:lnTo>
                  <a:lnTo>
                    <a:pt x="0" y="609600"/>
                  </a:lnTo>
                  <a:lnTo>
                    <a:pt x="9584" y="657046"/>
                  </a:lnTo>
                  <a:lnTo>
                    <a:pt x="35718" y="695801"/>
                  </a:lnTo>
                  <a:lnTo>
                    <a:pt x="74473" y="721935"/>
                  </a:lnTo>
                  <a:lnTo>
                    <a:pt x="121920" y="731520"/>
                  </a:lnTo>
                  <a:lnTo>
                    <a:pt x="2301240" y="731520"/>
                  </a:lnTo>
                  <a:lnTo>
                    <a:pt x="2348686" y="721935"/>
                  </a:lnTo>
                  <a:lnTo>
                    <a:pt x="2387441" y="695801"/>
                  </a:lnTo>
                  <a:lnTo>
                    <a:pt x="2413575" y="657046"/>
                  </a:lnTo>
                  <a:lnTo>
                    <a:pt x="2423159" y="609600"/>
                  </a:lnTo>
                  <a:lnTo>
                    <a:pt x="2423159" y="121920"/>
                  </a:lnTo>
                  <a:lnTo>
                    <a:pt x="2413575" y="74473"/>
                  </a:lnTo>
                  <a:lnTo>
                    <a:pt x="2387441" y="35718"/>
                  </a:lnTo>
                  <a:lnTo>
                    <a:pt x="2348686" y="9584"/>
                  </a:lnTo>
                  <a:lnTo>
                    <a:pt x="2301240" y="0"/>
                  </a:lnTo>
                  <a:close/>
                </a:path>
              </a:pathLst>
            </a:custGeom>
            <a:solidFill>
              <a:srgbClr val="2B64AE"/>
            </a:solidFill>
          </p:spPr>
          <p:txBody>
            <a:bodyPr wrap="square" lIns="0" tIns="0" rIns="0" bIns="0" rtlCol="0"/>
            <a:lstStyle/>
            <a:p>
              <a:endParaRPr/>
            </a:p>
          </p:txBody>
        </p:sp>
        <p:sp>
          <p:nvSpPr>
            <p:cNvPr id="21" name="object 21"/>
            <p:cNvSpPr/>
            <p:nvPr/>
          </p:nvSpPr>
          <p:spPr>
            <a:xfrm>
              <a:off x="5918200" y="3180079"/>
              <a:ext cx="2423160" cy="731520"/>
            </a:xfrm>
            <a:custGeom>
              <a:avLst/>
              <a:gdLst/>
              <a:ahLst/>
              <a:cxnLst/>
              <a:rect l="l" t="t" r="r" b="b"/>
              <a:pathLst>
                <a:path w="2423159" h="731520">
                  <a:moveTo>
                    <a:pt x="0" y="121920"/>
                  </a:moveTo>
                  <a:lnTo>
                    <a:pt x="9584" y="74473"/>
                  </a:lnTo>
                  <a:lnTo>
                    <a:pt x="35718" y="35718"/>
                  </a:lnTo>
                  <a:lnTo>
                    <a:pt x="74473" y="9584"/>
                  </a:lnTo>
                  <a:lnTo>
                    <a:pt x="121920" y="0"/>
                  </a:lnTo>
                  <a:lnTo>
                    <a:pt x="2301240" y="0"/>
                  </a:lnTo>
                  <a:lnTo>
                    <a:pt x="2348686" y="9584"/>
                  </a:lnTo>
                  <a:lnTo>
                    <a:pt x="2387441" y="35718"/>
                  </a:lnTo>
                  <a:lnTo>
                    <a:pt x="2413575" y="74473"/>
                  </a:lnTo>
                  <a:lnTo>
                    <a:pt x="2423159" y="121920"/>
                  </a:lnTo>
                  <a:lnTo>
                    <a:pt x="2423159" y="609600"/>
                  </a:lnTo>
                  <a:lnTo>
                    <a:pt x="2413575" y="657046"/>
                  </a:lnTo>
                  <a:lnTo>
                    <a:pt x="2387441" y="695801"/>
                  </a:lnTo>
                  <a:lnTo>
                    <a:pt x="2348686" y="721935"/>
                  </a:lnTo>
                  <a:lnTo>
                    <a:pt x="2301240" y="731520"/>
                  </a:lnTo>
                  <a:lnTo>
                    <a:pt x="121920" y="731520"/>
                  </a:lnTo>
                  <a:lnTo>
                    <a:pt x="74473" y="721935"/>
                  </a:lnTo>
                  <a:lnTo>
                    <a:pt x="35718" y="695801"/>
                  </a:lnTo>
                  <a:lnTo>
                    <a:pt x="9584" y="657046"/>
                  </a:lnTo>
                  <a:lnTo>
                    <a:pt x="0" y="609600"/>
                  </a:lnTo>
                  <a:lnTo>
                    <a:pt x="0" y="121920"/>
                  </a:lnTo>
                  <a:close/>
                </a:path>
              </a:pathLst>
            </a:custGeom>
            <a:ln w="9525">
              <a:solidFill>
                <a:srgbClr val="3E6DC3"/>
              </a:solidFill>
            </a:ln>
          </p:spPr>
          <p:txBody>
            <a:bodyPr wrap="square" lIns="0" tIns="0" rIns="0" bIns="0" rtlCol="0"/>
            <a:lstStyle/>
            <a:p>
              <a:endParaRPr/>
            </a:p>
          </p:txBody>
        </p:sp>
      </p:grpSp>
      <p:sp>
        <p:nvSpPr>
          <p:cNvPr id="22" name="object 22"/>
          <p:cNvSpPr txBox="1"/>
          <p:nvPr/>
        </p:nvSpPr>
        <p:spPr>
          <a:xfrm>
            <a:off x="7562215" y="3189224"/>
            <a:ext cx="2183130" cy="528955"/>
          </a:xfrm>
          <a:prstGeom prst="rect">
            <a:avLst/>
          </a:prstGeom>
        </p:spPr>
        <p:txBody>
          <a:bodyPr vert="horz" wrap="square" lIns="0" tIns="12700" rIns="0" bIns="0" rtlCol="0">
            <a:spAutoFit/>
          </a:bodyPr>
          <a:lstStyle/>
          <a:p>
            <a:pPr marL="12065" marR="5080" algn="ctr">
              <a:spcBef>
                <a:spcPts val="100"/>
              </a:spcBef>
            </a:pPr>
            <a:r>
              <a:rPr sz="1100" b="1" spc="-5" dirty="0">
                <a:solidFill>
                  <a:srgbClr val="FFFFFF"/>
                </a:solidFill>
                <a:latin typeface="Carlito"/>
                <a:cs typeface="Carlito"/>
              </a:rPr>
              <a:t>An </a:t>
            </a:r>
            <a:r>
              <a:rPr sz="1100" b="1" dirty="0">
                <a:solidFill>
                  <a:srgbClr val="FFFFFF"/>
                </a:solidFill>
                <a:latin typeface="Carlito"/>
                <a:cs typeface="Carlito"/>
              </a:rPr>
              <a:t>ergonomic and secure</a:t>
            </a:r>
            <a:r>
              <a:rPr sz="1100" b="1" spc="-155" dirty="0">
                <a:solidFill>
                  <a:srgbClr val="FFFFFF"/>
                </a:solidFill>
                <a:latin typeface="Carlito"/>
                <a:cs typeface="Carlito"/>
              </a:rPr>
              <a:t> </a:t>
            </a:r>
            <a:r>
              <a:rPr sz="1100" b="1" dirty="0">
                <a:solidFill>
                  <a:srgbClr val="FFFFFF"/>
                </a:solidFill>
                <a:latin typeface="Carlito"/>
                <a:cs typeface="Carlito"/>
              </a:rPr>
              <a:t>medication  </a:t>
            </a:r>
            <a:r>
              <a:rPr sz="1100" b="1" spc="5" dirty="0">
                <a:solidFill>
                  <a:srgbClr val="FFFFFF"/>
                </a:solidFill>
                <a:latin typeface="Carlito"/>
                <a:cs typeface="Carlito"/>
              </a:rPr>
              <a:t>order module </a:t>
            </a:r>
            <a:r>
              <a:rPr sz="1100" b="1" dirty="0">
                <a:solidFill>
                  <a:srgbClr val="FFFFFF"/>
                </a:solidFill>
                <a:latin typeface="Carlito"/>
                <a:cs typeface="Carlito"/>
              </a:rPr>
              <a:t>with </a:t>
            </a:r>
            <a:r>
              <a:rPr sz="1100" b="1" spc="5" dirty="0">
                <a:solidFill>
                  <a:srgbClr val="FFFFFF"/>
                </a:solidFill>
                <a:latin typeface="Carlito"/>
                <a:cs typeface="Carlito"/>
              </a:rPr>
              <a:t>protocols </a:t>
            </a:r>
            <a:r>
              <a:rPr sz="1100" b="1" dirty="0">
                <a:solidFill>
                  <a:srgbClr val="FFFFFF"/>
                </a:solidFill>
                <a:latin typeface="Carlito"/>
                <a:cs typeface="Carlito"/>
              </a:rPr>
              <a:t>and  </a:t>
            </a:r>
            <a:r>
              <a:rPr sz="1100" b="1" spc="-5" dirty="0">
                <a:solidFill>
                  <a:srgbClr val="FFFFFF"/>
                </a:solidFill>
                <a:latin typeface="Carlito"/>
                <a:cs typeface="Carlito"/>
              </a:rPr>
              <a:t>safeguards</a:t>
            </a:r>
            <a:endParaRPr sz="1100">
              <a:latin typeface="Carlito"/>
              <a:cs typeface="Carlito"/>
            </a:endParaRPr>
          </a:p>
        </p:txBody>
      </p:sp>
      <p:grpSp>
        <p:nvGrpSpPr>
          <p:cNvPr id="23" name="object 23"/>
          <p:cNvGrpSpPr/>
          <p:nvPr/>
        </p:nvGrpSpPr>
        <p:grpSpPr>
          <a:xfrm>
            <a:off x="2474278" y="4140518"/>
            <a:ext cx="2432685" cy="583565"/>
            <a:chOff x="950277" y="4140517"/>
            <a:chExt cx="2432685" cy="583565"/>
          </a:xfrm>
        </p:grpSpPr>
        <p:sp>
          <p:nvSpPr>
            <p:cNvPr id="24" name="object 24"/>
            <p:cNvSpPr/>
            <p:nvPr/>
          </p:nvSpPr>
          <p:spPr>
            <a:xfrm>
              <a:off x="955039" y="4145279"/>
              <a:ext cx="2423160" cy="574040"/>
            </a:xfrm>
            <a:custGeom>
              <a:avLst/>
              <a:gdLst/>
              <a:ahLst/>
              <a:cxnLst/>
              <a:rect l="l" t="t" r="r" b="b"/>
              <a:pathLst>
                <a:path w="2423160" h="574039">
                  <a:moveTo>
                    <a:pt x="2327529" y="0"/>
                  </a:moveTo>
                  <a:lnTo>
                    <a:pt x="95681" y="0"/>
                  </a:lnTo>
                  <a:lnTo>
                    <a:pt x="58437" y="7512"/>
                  </a:lnTo>
                  <a:lnTo>
                    <a:pt x="28024" y="28003"/>
                  </a:lnTo>
                  <a:lnTo>
                    <a:pt x="7518" y="58400"/>
                  </a:lnTo>
                  <a:lnTo>
                    <a:pt x="0" y="95631"/>
                  </a:lnTo>
                  <a:lnTo>
                    <a:pt x="0" y="478409"/>
                  </a:lnTo>
                  <a:lnTo>
                    <a:pt x="7518" y="515639"/>
                  </a:lnTo>
                  <a:lnTo>
                    <a:pt x="28024" y="546036"/>
                  </a:lnTo>
                  <a:lnTo>
                    <a:pt x="58437" y="566527"/>
                  </a:lnTo>
                  <a:lnTo>
                    <a:pt x="95681" y="574040"/>
                  </a:lnTo>
                  <a:lnTo>
                    <a:pt x="2327529" y="574040"/>
                  </a:lnTo>
                  <a:lnTo>
                    <a:pt x="2364759" y="566527"/>
                  </a:lnTo>
                  <a:lnTo>
                    <a:pt x="2395156" y="546036"/>
                  </a:lnTo>
                  <a:lnTo>
                    <a:pt x="2415647" y="515639"/>
                  </a:lnTo>
                  <a:lnTo>
                    <a:pt x="2423160" y="478409"/>
                  </a:lnTo>
                  <a:lnTo>
                    <a:pt x="2423160" y="95631"/>
                  </a:lnTo>
                  <a:lnTo>
                    <a:pt x="2415647" y="58400"/>
                  </a:lnTo>
                  <a:lnTo>
                    <a:pt x="2395156" y="28003"/>
                  </a:lnTo>
                  <a:lnTo>
                    <a:pt x="2364759" y="7512"/>
                  </a:lnTo>
                  <a:lnTo>
                    <a:pt x="2327529" y="0"/>
                  </a:lnTo>
                  <a:close/>
                </a:path>
              </a:pathLst>
            </a:custGeom>
            <a:solidFill>
              <a:srgbClr val="2B64AE"/>
            </a:solidFill>
          </p:spPr>
          <p:txBody>
            <a:bodyPr wrap="square" lIns="0" tIns="0" rIns="0" bIns="0" rtlCol="0"/>
            <a:lstStyle/>
            <a:p>
              <a:endParaRPr/>
            </a:p>
          </p:txBody>
        </p:sp>
        <p:sp>
          <p:nvSpPr>
            <p:cNvPr id="25" name="object 25"/>
            <p:cNvSpPr/>
            <p:nvPr/>
          </p:nvSpPr>
          <p:spPr>
            <a:xfrm>
              <a:off x="955039" y="4145279"/>
              <a:ext cx="2423160" cy="574040"/>
            </a:xfrm>
            <a:custGeom>
              <a:avLst/>
              <a:gdLst/>
              <a:ahLst/>
              <a:cxnLst/>
              <a:rect l="l" t="t" r="r" b="b"/>
              <a:pathLst>
                <a:path w="2423160" h="574039">
                  <a:moveTo>
                    <a:pt x="0" y="95631"/>
                  </a:moveTo>
                  <a:lnTo>
                    <a:pt x="7518" y="58400"/>
                  </a:lnTo>
                  <a:lnTo>
                    <a:pt x="28024" y="28003"/>
                  </a:lnTo>
                  <a:lnTo>
                    <a:pt x="58437" y="7512"/>
                  </a:lnTo>
                  <a:lnTo>
                    <a:pt x="95681" y="0"/>
                  </a:lnTo>
                  <a:lnTo>
                    <a:pt x="2327529" y="0"/>
                  </a:lnTo>
                  <a:lnTo>
                    <a:pt x="2364759" y="7512"/>
                  </a:lnTo>
                  <a:lnTo>
                    <a:pt x="2395156" y="28003"/>
                  </a:lnTo>
                  <a:lnTo>
                    <a:pt x="2415647" y="58400"/>
                  </a:lnTo>
                  <a:lnTo>
                    <a:pt x="2423160" y="95631"/>
                  </a:lnTo>
                  <a:lnTo>
                    <a:pt x="2423160" y="478409"/>
                  </a:lnTo>
                  <a:lnTo>
                    <a:pt x="2415647" y="515639"/>
                  </a:lnTo>
                  <a:lnTo>
                    <a:pt x="2395156" y="546036"/>
                  </a:lnTo>
                  <a:lnTo>
                    <a:pt x="2364759" y="566527"/>
                  </a:lnTo>
                  <a:lnTo>
                    <a:pt x="2327529" y="574040"/>
                  </a:lnTo>
                  <a:lnTo>
                    <a:pt x="95681" y="574040"/>
                  </a:lnTo>
                  <a:lnTo>
                    <a:pt x="58437" y="566527"/>
                  </a:lnTo>
                  <a:lnTo>
                    <a:pt x="28024" y="546036"/>
                  </a:lnTo>
                  <a:lnTo>
                    <a:pt x="7518" y="515639"/>
                  </a:lnTo>
                  <a:lnTo>
                    <a:pt x="0" y="478409"/>
                  </a:lnTo>
                  <a:lnTo>
                    <a:pt x="0" y="95631"/>
                  </a:lnTo>
                  <a:close/>
                </a:path>
              </a:pathLst>
            </a:custGeom>
            <a:ln w="9524">
              <a:solidFill>
                <a:srgbClr val="3E6DC3"/>
              </a:solidFill>
            </a:ln>
          </p:spPr>
          <p:txBody>
            <a:bodyPr wrap="square" lIns="0" tIns="0" rIns="0" bIns="0" rtlCol="0"/>
            <a:lstStyle/>
            <a:p>
              <a:endParaRPr/>
            </a:p>
          </p:txBody>
        </p:sp>
      </p:grpSp>
      <p:sp>
        <p:nvSpPr>
          <p:cNvPr id="26" name="object 26"/>
          <p:cNvSpPr txBox="1"/>
          <p:nvPr/>
        </p:nvSpPr>
        <p:spPr>
          <a:xfrm>
            <a:off x="2607627" y="4158679"/>
            <a:ext cx="2162810" cy="361315"/>
          </a:xfrm>
          <a:prstGeom prst="rect">
            <a:avLst/>
          </a:prstGeom>
        </p:spPr>
        <p:txBody>
          <a:bodyPr vert="horz" wrap="square" lIns="0" tIns="12700" rIns="0" bIns="0" rtlCol="0">
            <a:spAutoFit/>
          </a:bodyPr>
          <a:lstStyle/>
          <a:p>
            <a:pPr algn="ctr">
              <a:spcBef>
                <a:spcPts val="100"/>
              </a:spcBef>
            </a:pPr>
            <a:r>
              <a:rPr sz="1100" spc="-5" dirty="0">
                <a:solidFill>
                  <a:srgbClr val="FFFFFF"/>
                </a:solidFill>
                <a:latin typeface="Carlito"/>
                <a:cs typeface="Carlito"/>
              </a:rPr>
              <a:t>Access to the patient recording </a:t>
            </a:r>
            <a:r>
              <a:rPr sz="1100" dirty="0">
                <a:solidFill>
                  <a:srgbClr val="FFFFFF"/>
                </a:solidFill>
                <a:latin typeface="Carlito"/>
                <a:cs typeface="Carlito"/>
              </a:rPr>
              <a:t>file</a:t>
            </a:r>
            <a:r>
              <a:rPr sz="1100" spc="-70" dirty="0">
                <a:solidFill>
                  <a:srgbClr val="FFFFFF"/>
                </a:solidFill>
                <a:latin typeface="Carlito"/>
                <a:cs typeface="Carlito"/>
              </a:rPr>
              <a:t> </a:t>
            </a:r>
            <a:r>
              <a:rPr sz="1100" spc="-5" dirty="0">
                <a:solidFill>
                  <a:srgbClr val="FFFFFF"/>
                </a:solidFill>
                <a:latin typeface="Carlito"/>
                <a:cs typeface="Carlito"/>
              </a:rPr>
              <a:t>by</a:t>
            </a:r>
            <a:endParaRPr sz="1100">
              <a:latin typeface="Carlito"/>
              <a:cs typeface="Carlito"/>
            </a:endParaRPr>
          </a:p>
          <a:p>
            <a:pPr marL="2540" algn="ctr">
              <a:spcBef>
                <a:spcPts val="5"/>
              </a:spcBef>
            </a:pPr>
            <a:r>
              <a:rPr sz="1100" spc="-10" dirty="0">
                <a:solidFill>
                  <a:srgbClr val="FFFFFF"/>
                </a:solidFill>
                <a:latin typeface="Carlito"/>
                <a:cs typeface="Carlito"/>
              </a:rPr>
              <a:t>contextual </a:t>
            </a:r>
            <a:r>
              <a:rPr sz="1100" spc="-5" dirty="0">
                <a:solidFill>
                  <a:srgbClr val="FFFFFF"/>
                </a:solidFill>
                <a:latin typeface="Carlito"/>
                <a:cs typeface="Carlito"/>
              </a:rPr>
              <a:t>call</a:t>
            </a:r>
            <a:endParaRPr sz="1100">
              <a:latin typeface="Carlito"/>
              <a:cs typeface="Carlito"/>
            </a:endParaRPr>
          </a:p>
        </p:txBody>
      </p:sp>
      <p:grpSp>
        <p:nvGrpSpPr>
          <p:cNvPr id="27" name="object 27"/>
          <p:cNvGrpSpPr/>
          <p:nvPr/>
        </p:nvGrpSpPr>
        <p:grpSpPr>
          <a:xfrm>
            <a:off x="7142798" y="2342198"/>
            <a:ext cx="2432685" cy="644525"/>
            <a:chOff x="5618797" y="2342197"/>
            <a:chExt cx="2432685" cy="644525"/>
          </a:xfrm>
        </p:grpSpPr>
        <p:sp>
          <p:nvSpPr>
            <p:cNvPr id="28" name="object 28"/>
            <p:cNvSpPr/>
            <p:nvPr/>
          </p:nvSpPr>
          <p:spPr>
            <a:xfrm>
              <a:off x="5623559" y="2346960"/>
              <a:ext cx="2423160" cy="635000"/>
            </a:xfrm>
            <a:custGeom>
              <a:avLst/>
              <a:gdLst/>
              <a:ahLst/>
              <a:cxnLst/>
              <a:rect l="l" t="t" r="r" b="b"/>
              <a:pathLst>
                <a:path w="2423159" h="635000">
                  <a:moveTo>
                    <a:pt x="2317368" y="0"/>
                  </a:moveTo>
                  <a:lnTo>
                    <a:pt x="105790" y="0"/>
                  </a:lnTo>
                  <a:lnTo>
                    <a:pt x="64615" y="8314"/>
                  </a:lnTo>
                  <a:lnTo>
                    <a:pt x="30987" y="30987"/>
                  </a:lnTo>
                  <a:lnTo>
                    <a:pt x="8314" y="64615"/>
                  </a:lnTo>
                  <a:lnTo>
                    <a:pt x="0" y="105790"/>
                  </a:lnTo>
                  <a:lnTo>
                    <a:pt x="0" y="529209"/>
                  </a:lnTo>
                  <a:lnTo>
                    <a:pt x="8314" y="570384"/>
                  </a:lnTo>
                  <a:lnTo>
                    <a:pt x="30987" y="604012"/>
                  </a:lnTo>
                  <a:lnTo>
                    <a:pt x="64615" y="626685"/>
                  </a:lnTo>
                  <a:lnTo>
                    <a:pt x="105790" y="635000"/>
                  </a:lnTo>
                  <a:lnTo>
                    <a:pt x="2317368" y="635000"/>
                  </a:lnTo>
                  <a:lnTo>
                    <a:pt x="2358544" y="626685"/>
                  </a:lnTo>
                  <a:lnTo>
                    <a:pt x="2392171" y="604012"/>
                  </a:lnTo>
                  <a:lnTo>
                    <a:pt x="2414845" y="570384"/>
                  </a:lnTo>
                  <a:lnTo>
                    <a:pt x="2423160" y="529209"/>
                  </a:lnTo>
                  <a:lnTo>
                    <a:pt x="2423160" y="105790"/>
                  </a:lnTo>
                  <a:lnTo>
                    <a:pt x="2414845" y="64615"/>
                  </a:lnTo>
                  <a:lnTo>
                    <a:pt x="2392171" y="30987"/>
                  </a:lnTo>
                  <a:lnTo>
                    <a:pt x="2358544" y="8314"/>
                  </a:lnTo>
                  <a:lnTo>
                    <a:pt x="2317368" y="0"/>
                  </a:lnTo>
                  <a:close/>
                </a:path>
              </a:pathLst>
            </a:custGeom>
            <a:solidFill>
              <a:srgbClr val="2B64AE"/>
            </a:solidFill>
          </p:spPr>
          <p:txBody>
            <a:bodyPr wrap="square" lIns="0" tIns="0" rIns="0" bIns="0" rtlCol="0"/>
            <a:lstStyle/>
            <a:p>
              <a:endParaRPr/>
            </a:p>
          </p:txBody>
        </p:sp>
        <p:sp>
          <p:nvSpPr>
            <p:cNvPr id="29" name="object 29"/>
            <p:cNvSpPr/>
            <p:nvPr/>
          </p:nvSpPr>
          <p:spPr>
            <a:xfrm>
              <a:off x="5623559" y="2346960"/>
              <a:ext cx="2423160" cy="635000"/>
            </a:xfrm>
            <a:custGeom>
              <a:avLst/>
              <a:gdLst/>
              <a:ahLst/>
              <a:cxnLst/>
              <a:rect l="l" t="t" r="r" b="b"/>
              <a:pathLst>
                <a:path w="2423159" h="635000">
                  <a:moveTo>
                    <a:pt x="0" y="105790"/>
                  </a:moveTo>
                  <a:lnTo>
                    <a:pt x="8314" y="64615"/>
                  </a:lnTo>
                  <a:lnTo>
                    <a:pt x="30987" y="30987"/>
                  </a:lnTo>
                  <a:lnTo>
                    <a:pt x="64615" y="8314"/>
                  </a:lnTo>
                  <a:lnTo>
                    <a:pt x="105790" y="0"/>
                  </a:lnTo>
                  <a:lnTo>
                    <a:pt x="2317368" y="0"/>
                  </a:lnTo>
                  <a:lnTo>
                    <a:pt x="2358544" y="8314"/>
                  </a:lnTo>
                  <a:lnTo>
                    <a:pt x="2392171" y="30987"/>
                  </a:lnTo>
                  <a:lnTo>
                    <a:pt x="2414845" y="64615"/>
                  </a:lnTo>
                  <a:lnTo>
                    <a:pt x="2423160" y="105790"/>
                  </a:lnTo>
                  <a:lnTo>
                    <a:pt x="2423160" y="529209"/>
                  </a:lnTo>
                  <a:lnTo>
                    <a:pt x="2414845" y="570384"/>
                  </a:lnTo>
                  <a:lnTo>
                    <a:pt x="2392171" y="604012"/>
                  </a:lnTo>
                  <a:lnTo>
                    <a:pt x="2358544" y="626685"/>
                  </a:lnTo>
                  <a:lnTo>
                    <a:pt x="2317368" y="635000"/>
                  </a:lnTo>
                  <a:lnTo>
                    <a:pt x="105790" y="635000"/>
                  </a:lnTo>
                  <a:lnTo>
                    <a:pt x="64615" y="626685"/>
                  </a:lnTo>
                  <a:lnTo>
                    <a:pt x="30987" y="604012"/>
                  </a:lnTo>
                  <a:lnTo>
                    <a:pt x="8314" y="570384"/>
                  </a:lnTo>
                  <a:lnTo>
                    <a:pt x="0" y="529209"/>
                  </a:lnTo>
                  <a:lnTo>
                    <a:pt x="0" y="105790"/>
                  </a:lnTo>
                  <a:close/>
                </a:path>
              </a:pathLst>
            </a:custGeom>
            <a:ln w="9525">
              <a:solidFill>
                <a:srgbClr val="2B64AE"/>
              </a:solidFill>
            </a:ln>
          </p:spPr>
          <p:txBody>
            <a:bodyPr wrap="square" lIns="0" tIns="0" rIns="0" bIns="0" rtlCol="0"/>
            <a:lstStyle/>
            <a:p>
              <a:endParaRPr/>
            </a:p>
          </p:txBody>
        </p:sp>
      </p:grpSp>
      <p:sp>
        <p:nvSpPr>
          <p:cNvPr id="30" name="object 30"/>
          <p:cNvSpPr txBox="1"/>
          <p:nvPr/>
        </p:nvSpPr>
        <p:spPr>
          <a:xfrm>
            <a:off x="7423150" y="2391790"/>
            <a:ext cx="1871980" cy="360680"/>
          </a:xfrm>
          <a:prstGeom prst="rect">
            <a:avLst/>
          </a:prstGeom>
        </p:spPr>
        <p:txBody>
          <a:bodyPr vert="horz" wrap="square" lIns="0" tIns="12700" rIns="0" bIns="0" rtlCol="0">
            <a:spAutoFit/>
          </a:bodyPr>
          <a:lstStyle/>
          <a:p>
            <a:pPr marL="109220" marR="5080" indent="-96520">
              <a:spcBef>
                <a:spcPts val="100"/>
              </a:spcBef>
            </a:pPr>
            <a:r>
              <a:rPr sz="1100" b="1" dirty="0">
                <a:solidFill>
                  <a:srgbClr val="FFFFFF"/>
                </a:solidFill>
                <a:latin typeface="Carlito"/>
                <a:cs typeface="Carlito"/>
              </a:rPr>
              <a:t>A structured and shared</a:t>
            </a:r>
            <a:r>
              <a:rPr sz="1100" b="1" spc="-195" dirty="0">
                <a:solidFill>
                  <a:srgbClr val="FFFFFF"/>
                </a:solidFill>
                <a:latin typeface="Carlito"/>
                <a:cs typeface="Carlito"/>
              </a:rPr>
              <a:t> </a:t>
            </a:r>
            <a:r>
              <a:rPr sz="1100" b="1" dirty="0">
                <a:solidFill>
                  <a:srgbClr val="FFFFFF"/>
                </a:solidFill>
                <a:latin typeface="Carlito"/>
                <a:cs typeface="Carlito"/>
              </a:rPr>
              <a:t>patient  recording file with all</a:t>
            </a:r>
            <a:r>
              <a:rPr sz="1100" b="1" spc="-95" dirty="0">
                <a:solidFill>
                  <a:srgbClr val="FFFFFF"/>
                </a:solidFill>
                <a:latin typeface="Carlito"/>
                <a:cs typeface="Carlito"/>
              </a:rPr>
              <a:t> </a:t>
            </a:r>
            <a:r>
              <a:rPr sz="1100" b="1" spc="-5" dirty="0">
                <a:solidFill>
                  <a:srgbClr val="FFFFFF"/>
                </a:solidFill>
                <a:latin typeface="Carlito"/>
                <a:cs typeface="Carlito"/>
              </a:rPr>
              <a:t>teams</a:t>
            </a:r>
            <a:endParaRPr sz="1100">
              <a:latin typeface="Carlito"/>
              <a:cs typeface="Carlito"/>
            </a:endParaRPr>
          </a:p>
        </p:txBody>
      </p:sp>
      <p:grpSp>
        <p:nvGrpSpPr>
          <p:cNvPr id="31" name="object 31"/>
          <p:cNvGrpSpPr/>
          <p:nvPr/>
        </p:nvGrpSpPr>
        <p:grpSpPr>
          <a:xfrm>
            <a:off x="6236018" y="1514158"/>
            <a:ext cx="2491105" cy="639445"/>
            <a:chOff x="4712017" y="1514157"/>
            <a:chExt cx="2491105" cy="639445"/>
          </a:xfrm>
        </p:grpSpPr>
        <p:sp>
          <p:nvSpPr>
            <p:cNvPr id="32" name="object 32"/>
            <p:cNvSpPr/>
            <p:nvPr/>
          </p:nvSpPr>
          <p:spPr>
            <a:xfrm>
              <a:off x="4716779" y="1518919"/>
              <a:ext cx="2481580" cy="629920"/>
            </a:xfrm>
            <a:custGeom>
              <a:avLst/>
              <a:gdLst/>
              <a:ahLst/>
              <a:cxnLst/>
              <a:rect l="l" t="t" r="r" b="b"/>
              <a:pathLst>
                <a:path w="2481579" h="629919">
                  <a:moveTo>
                    <a:pt x="2376551" y="0"/>
                  </a:moveTo>
                  <a:lnTo>
                    <a:pt x="105029" y="0"/>
                  </a:lnTo>
                  <a:lnTo>
                    <a:pt x="64133" y="8249"/>
                  </a:lnTo>
                  <a:lnTo>
                    <a:pt x="30749" y="30749"/>
                  </a:lnTo>
                  <a:lnTo>
                    <a:pt x="8249" y="64133"/>
                  </a:lnTo>
                  <a:lnTo>
                    <a:pt x="0" y="105028"/>
                  </a:lnTo>
                  <a:lnTo>
                    <a:pt x="0" y="524890"/>
                  </a:lnTo>
                  <a:lnTo>
                    <a:pt x="8249" y="565786"/>
                  </a:lnTo>
                  <a:lnTo>
                    <a:pt x="30749" y="599170"/>
                  </a:lnTo>
                  <a:lnTo>
                    <a:pt x="64133" y="621670"/>
                  </a:lnTo>
                  <a:lnTo>
                    <a:pt x="105029" y="629919"/>
                  </a:lnTo>
                  <a:lnTo>
                    <a:pt x="2376551" y="629919"/>
                  </a:lnTo>
                  <a:lnTo>
                    <a:pt x="2417446" y="621670"/>
                  </a:lnTo>
                  <a:lnTo>
                    <a:pt x="2450830" y="599170"/>
                  </a:lnTo>
                  <a:lnTo>
                    <a:pt x="2473330" y="565786"/>
                  </a:lnTo>
                  <a:lnTo>
                    <a:pt x="2481579" y="524890"/>
                  </a:lnTo>
                  <a:lnTo>
                    <a:pt x="2481579" y="105028"/>
                  </a:lnTo>
                  <a:lnTo>
                    <a:pt x="2473330" y="64133"/>
                  </a:lnTo>
                  <a:lnTo>
                    <a:pt x="2450830" y="30749"/>
                  </a:lnTo>
                  <a:lnTo>
                    <a:pt x="2417446" y="8249"/>
                  </a:lnTo>
                  <a:lnTo>
                    <a:pt x="2376551" y="0"/>
                  </a:lnTo>
                  <a:close/>
                </a:path>
              </a:pathLst>
            </a:custGeom>
            <a:solidFill>
              <a:srgbClr val="2B64AE"/>
            </a:solidFill>
          </p:spPr>
          <p:txBody>
            <a:bodyPr wrap="square" lIns="0" tIns="0" rIns="0" bIns="0" rtlCol="0"/>
            <a:lstStyle/>
            <a:p>
              <a:endParaRPr/>
            </a:p>
          </p:txBody>
        </p:sp>
        <p:sp>
          <p:nvSpPr>
            <p:cNvPr id="33" name="object 33"/>
            <p:cNvSpPr/>
            <p:nvPr/>
          </p:nvSpPr>
          <p:spPr>
            <a:xfrm>
              <a:off x="4716779" y="1518919"/>
              <a:ext cx="2481580" cy="629920"/>
            </a:xfrm>
            <a:custGeom>
              <a:avLst/>
              <a:gdLst/>
              <a:ahLst/>
              <a:cxnLst/>
              <a:rect l="l" t="t" r="r" b="b"/>
              <a:pathLst>
                <a:path w="2481579" h="629919">
                  <a:moveTo>
                    <a:pt x="0" y="105028"/>
                  </a:moveTo>
                  <a:lnTo>
                    <a:pt x="8249" y="64133"/>
                  </a:lnTo>
                  <a:lnTo>
                    <a:pt x="30749" y="30749"/>
                  </a:lnTo>
                  <a:lnTo>
                    <a:pt x="64133" y="8249"/>
                  </a:lnTo>
                  <a:lnTo>
                    <a:pt x="105029" y="0"/>
                  </a:lnTo>
                  <a:lnTo>
                    <a:pt x="2376551" y="0"/>
                  </a:lnTo>
                  <a:lnTo>
                    <a:pt x="2417446" y="8249"/>
                  </a:lnTo>
                  <a:lnTo>
                    <a:pt x="2450830" y="30749"/>
                  </a:lnTo>
                  <a:lnTo>
                    <a:pt x="2473330" y="64133"/>
                  </a:lnTo>
                  <a:lnTo>
                    <a:pt x="2481579" y="105028"/>
                  </a:lnTo>
                  <a:lnTo>
                    <a:pt x="2481579" y="524890"/>
                  </a:lnTo>
                  <a:lnTo>
                    <a:pt x="2473330" y="565786"/>
                  </a:lnTo>
                  <a:lnTo>
                    <a:pt x="2450830" y="599170"/>
                  </a:lnTo>
                  <a:lnTo>
                    <a:pt x="2417446" y="621670"/>
                  </a:lnTo>
                  <a:lnTo>
                    <a:pt x="2376551" y="629919"/>
                  </a:lnTo>
                  <a:lnTo>
                    <a:pt x="105029" y="629919"/>
                  </a:lnTo>
                  <a:lnTo>
                    <a:pt x="64133" y="621670"/>
                  </a:lnTo>
                  <a:lnTo>
                    <a:pt x="30749" y="599170"/>
                  </a:lnTo>
                  <a:lnTo>
                    <a:pt x="8249" y="565786"/>
                  </a:lnTo>
                  <a:lnTo>
                    <a:pt x="0" y="524890"/>
                  </a:lnTo>
                  <a:lnTo>
                    <a:pt x="0" y="105028"/>
                  </a:lnTo>
                  <a:close/>
                </a:path>
              </a:pathLst>
            </a:custGeom>
            <a:ln w="9525">
              <a:solidFill>
                <a:srgbClr val="3E6DC3"/>
              </a:solidFill>
            </a:ln>
          </p:spPr>
          <p:txBody>
            <a:bodyPr wrap="square" lIns="0" tIns="0" rIns="0" bIns="0" rtlCol="0"/>
            <a:lstStyle/>
            <a:p>
              <a:endParaRPr/>
            </a:p>
          </p:txBody>
        </p:sp>
      </p:grpSp>
      <p:sp>
        <p:nvSpPr>
          <p:cNvPr id="34" name="object 34"/>
          <p:cNvSpPr txBox="1"/>
          <p:nvPr/>
        </p:nvSpPr>
        <p:spPr>
          <a:xfrm>
            <a:off x="6421121" y="1476375"/>
            <a:ext cx="2121535" cy="528320"/>
          </a:xfrm>
          <a:prstGeom prst="rect">
            <a:avLst/>
          </a:prstGeom>
        </p:spPr>
        <p:txBody>
          <a:bodyPr vert="horz" wrap="square" lIns="0" tIns="12700" rIns="0" bIns="0" rtlCol="0">
            <a:spAutoFit/>
          </a:bodyPr>
          <a:lstStyle/>
          <a:p>
            <a:pPr marL="12700" marR="5080" algn="ctr">
              <a:spcBef>
                <a:spcPts val="100"/>
              </a:spcBef>
            </a:pPr>
            <a:r>
              <a:rPr sz="1100" b="1" dirty="0">
                <a:solidFill>
                  <a:srgbClr val="FFFFFF"/>
                </a:solidFill>
                <a:latin typeface="Carlito"/>
                <a:cs typeface="Carlito"/>
              </a:rPr>
              <a:t>Ergonomic computerized </a:t>
            </a:r>
            <a:r>
              <a:rPr sz="1100" b="1" spc="-5" dirty="0">
                <a:solidFill>
                  <a:srgbClr val="FFFFFF"/>
                </a:solidFill>
                <a:latin typeface="Carlito"/>
                <a:cs typeface="Carlito"/>
              </a:rPr>
              <a:t>sheet for</a:t>
            </a:r>
            <a:r>
              <a:rPr sz="1100" b="1" spc="-165" dirty="0">
                <a:solidFill>
                  <a:srgbClr val="FFFFFF"/>
                </a:solidFill>
                <a:latin typeface="Carlito"/>
                <a:cs typeface="Carlito"/>
              </a:rPr>
              <a:t> </a:t>
            </a:r>
            <a:r>
              <a:rPr sz="1100" b="1" dirty="0">
                <a:solidFill>
                  <a:srgbClr val="FFFFFF"/>
                </a:solidFill>
                <a:latin typeface="Carlito"/>
                <a:cs typeface="Carlito"/>
              </a:rPr>
              <a:t>a  clear and complete view of the  patient</a:t>
            </a:r>
            <a:r>
              <a:rPr sz="1100" b="1" spc="-40" dirty="0">
                <a:solidFill>
                  <a:srgbClr val="FFFFFF"/>
                </a:solidFill>
                <a:latin typeface="Carlito"/>
                <a:cs typeface="Carlito"/>
              </a:rPr>
              <a:t> </a:t>
            </a:r>
            <a:r>
              <a:rPr sz="1100" b="1" dirty="0">
                <a:solidFill>
                  <a:srgbClr val="FFFFFF"/>
                </a:solidFill>
                <a:latin typeface="Carlito"/>
                <a:cs typeface="Carlito"/>
              </a:rPr>
              <a:t>data</a:t>
            </a:r>
            <a:endParaRPr sz="1100">
              <a:latin typeface="Carlito"/>
              <a:cs typeface="Carlito"/>
            </a:endParaRPr>
          </a:p>
        </p:txBody>
      </p:sp>
      <p:sp>
        <p:nvSpPr>
          <p:cNvPr id="35" name="object 35"/>
          <p:cNvSpPr/>
          <p:nvPr/>
        </p:nvSpPr>
        <p:spPr>
          <a:xfrm>
            <a:off x="5613400" y="3134361"/>
            <a:ext cx="965200" cy="1010919"/>
          </a:xfrm>
          <a:prstGeom prst="rect">
            <a:avLst/>
          </a:prstGeom>
          <a:blipFill>
            <a:blip r:embed="rId2" cstate="print"/>
            <a:stretch>
              <a:fillRect/>
            </a:stretch>
          </a:blipFill>
        </p:spPr>
        <p:txBody>
          <a:bodyPr wrap="square" lIns="0" tIns="0" rIns="0" bIns="0" rtlCol="0"/>
          <a:lstStyle/>
          <a:p>
            <a:endParaRPr/>
          </a:p>
        </p:txBody>
      </p:sp>
      <p:grpSp>
        <p:nvGrpSpPr>
          <p:cNvPr id="36" name="object 36"/>
          <p:cNvGrpSpPr/>
          <p:nvPr/>
        </p:nvGrpSpPr>
        <p:grpSpPr>
          <a:xfrm>
            <a:off x="7142798" y="4140518"/>
            <a:ext cx="2432685" cy="644525"/>
            <a:chOff x="5618797" y="4140517"/>
            <a:chExt cx="2432685" cy="644525"/>
          </a:xfrm>
        </p:grpSpPr>
        <p:sp>
          <p:nvSpPr>
            <p:cNvPr id="37" name="object 37"/>
            <p:cNvSpPr/>
            <p:nvPr/>
          </p:nvSpPr>
          <p:spPr>
            <a:xfrm>
              <a:off x="5623559" y="4145279"/>
              <a:ext cx="2423160" cy="635000"/>
            </a:xfrm>
            <a:custGeom>
              <a:avLst/>
              <a:gdLst/>
              <a:ahLst/>
              <a:cxnLst/>
              <a:rect l="l" t="t" r="r" b="b"/>
              <a:pathLst>
                <a:path w="2423159" h="635000">
                  <a:moveTo>
                    <a:pt x="2317368" y="0"/>
                  </a:moveTo>
                  <a:lnTo>
                    <a:pt x="105790" y="0"/>
                  </a:lnTo>
                  <a:lnTo>
                    <a:pt x="64615" y="8314"/>
                  </a:lnTo>
                  <a:lnTo>
                    <a:pt x="30987" y="30988"/>
                  </a:lnTo>
                  <a:lnTo>
                    <a:pt x="8314" y="64615"/>
                  </a:lnTo>
                  <a:lnTo>
                    <a:pt x="0" y="105791"/>
                  </a:lnTo>
                  <a:lnTo>
                    <a:pt x="0" y="529209"/>
                  </a:lnTo>
                  <a:lnTo>
                    <a:pt x="8314" y="570384"/>
                  </a:lnTo>
                  <a:lnTo>
                    <a:pt x="30987" y="604012"/>
                  </a:lnTo>
                  <a:lnTo>
                    <a:pt x="64615" y="626685"/>
                  </a:lnTo>
                  <a:lnTo>
                    <a:pt x="105790" y="635000"/>
                  </a:lnTo>
                  <a:lnTo>
                    <a:pt x="2317368" y="635000"/>
                  </a:lnTo>
                  <a:lnTo>
                    <a:pt x="2358544" y="626685"/>
                  </a:lnTo>
                  <a:lnTo>
                    <a:pt x="2392171" y="604012"/>
                  </a:lnTo>
                  <a:lnTo>
                    <a:pt x="2414845" y="570384"/>
                  </a:lnTo>
                  <a:lnTo>
                    <a:pt x="2423160" y="529209"/>
                  </a:lnTo>
                  <a:lnTo>
                    <a:pt x="2423160" y="105791"/>
                  </a:lnTo>
                  <a:lnTo>
                    <a:pt x="2414845" y="64615"/>
                  </a:lnTo>
                  <a:lnTo>
                    <a:pt x="2392171" y="30988"/>
                  </a:lnTo>
                  <a:lnTo>
                    <a:pt x="2358544" y="8314"/>
                  </a:lnTo>
                  <a:lnTo>
                    <a:pt x="2317368" y="0"/>
                  </a:lnTo>
                  <a:close/>
                </a:path>
              </a:pathLst>
            </a:custGeom>
            <a:solidFill>
              <a:srgbClr val="2B64AE"/>
            </a:solidFill>
          </p:spPr>
          <p:txBody>
            <a:bodyPr wrap="square" lIns="0" tIns="0" rIns="0" bIns="0" rtlCol="0"/>
            <a:lstStyle/>
            <a:p>
              <a:endParaRPr/>
            </a:p>
          </p:txBody>
        </p:sp>
        <p:sp>
          <p:nvSpPr>
            <p:cNvPr id="38" name="object 38"/>
            <p:cNvSpPr/>
            <p:nvPr/>
          </p:nvSpPr>
          <p:spPr>
            <a:xfrm>
              <a:off x="5623559" y="4145279"/>
              <a:ext cx="2423160" cy="635000"/>
            </a:xfrm>
            <a:custGeom>
              <a:avLst/>
              <a:gdLst/>
              <a:ahLst/>
              <a:cxnLst/>
              <a:rect l="l" t="t" r="r" b="b"/>
              <a:pathLst>
                <a:path w="2423159" h="635000">
                  <a:moveTo>
                    <a:pt x="0" y="105791"/>
                  </a:moveTo>
                  <a:lnTo>
                    <a:pt x="8314" y="64615"/>
                  </a:lnTo>
                  <a:lnTo>
                    <a:pt x="30987" y="30988"/>
                  </a:lnTo>
                  <a:lnTo>
                    <a:pt x="64615" y="8314"/>
                  </a:lnTo>
                  <a:lnTo>
                    <a:pt x="105790" y="0"/>
                  </a:lnTo>
                  <a:lnTo>
                    <a:pt x="2317368" y="0"/>
                  </a:lnTo>
                  <a:lnTo>
                    <a:pt x="2358544" y="8314"/>
                  </a:lnTo>
                  <a:lnTo>
                    <a:pt x="2392171" y="30988"/>
                  </a:lnTo>
                  <a:lnTo>
                    <a:pt x="2414845" y="64615"/>
                  </a:lnTo>
                  <a:lnTo>
                    <a:pt x="2423160" y="105791"/>
                  </a:lnTo>
                  <a:lnTo>
                    <a:pt x="2423160" y="529209"/>
                  </a:lnTo>
                  <a:lnTo>
                    <a:pt x="2414845" y="570384"/>
                  </a:lnTo>
                  <a:lnTo>
                    <a:pt x="2392171" y="604012"/>
                  </a:lnTo>
                  <a:lnTo>
                    <a:pt x="2358544" y="626685"/>
                  </a:lnTo>
                  <a:lnTo>
                    <a:pt x="2317368" y="635000"/>
                  </a:lnTo>
                  <a:lnTo>
                    <a:pt x="105790" y="635000"/>
                  </a:lnTo>
                  <a:lnTo>
                    <a:pt x="64615" y="626685"/>
                  </a:lnTo>
                  <a:lnTo>
                    <a:pt x="30987" y="604012"/>
                  </a:lnTo>
                  <a:lnTo>
                    <a:pt x="8314" y="570384"/>
                  </a:lnTo>
                  <a:lnTo>
                    <a:pt x="0" y="529209"/>
                  </a:lnTo>
                  <a:lnTo>
                    <a:pt x="0" y="105791"/>
                  </a:lnTo>
                  <a:close/>
                </a:path>
              </a:pathLst>
            </a:custGeom>
            <a:ln w="9525">
              <a:solidFill>
                <a:srgbClr val="3E6DC3"/>
              </a:solidFill>
            </a:ln>
          </p:spPr>
          <p:txBody>
            <a:bodyPr wrap="square" lIns="0" tIns="0" rIns="0" bIns="0" rtlCol="0"/>
            <a:lstStyle/>
            <a:p>
              <a:endParaRPr/>
            </a:p>
          </p:txBody>
        </p:sp>
      </p:grpSp>
      <p:sp>
        <p:nvSpPr>
          <p:cNvPr id="39" name="object 39"/>
          <p:cNvSpPr txBox="1"/>
          <p:nvPr/>
        </p:nvSpPr>
        <p:spPr>
          <a:xfrm>
            <a:off x="7456170" y="4190745"/>
            <a:ext cx="1808480" cy="360680"/>
          </a:xfrm>
          <a:prstGeom prst="rect">
            <a:avLst/>
          </a:prstGeom>
        </p:spPr>
        <p:txBody>
          <a:bodyPr vert="horz" wrap="square" lIns="0" tIns="12700" rIns="0" bIns="0" rtlCol="0">
            <a:spAutoFit/>
          </a:bodyPr>
          <a:lstStyle/>
          <a:p>
            <a:pPr marL="317500" marR="5080" indent="-304800">
              <a:spcBef>
                <a:spcPts val="100"/>
              </a:spcBef>
            </a:pPr>
            <a:r>
              <a:rPr sz="1100" b="1" dirty="0">
                <a:solidFill>
                  <a:srgbClr val="FFFFFF"/>
                </a:solidFill>
                <a:latin typeface="Carlito"/>
                <a:cs typeface="Carlito"/>
              </a:rPr>
              <a:t>A secure Data traceability</a:t>
            </a:r>
            <a:r>
              <a:rPr sz="1100" b="1" spc="-165" dirty="0">
                <a:solidFill>
                  <a:srgbClr val="FFFFFF"/>
                </a:solidFill>
                <a:latin typeface="Carlito"/>
                <a:cs typeface="Carlito"/>
              </a:rPr>
              <a:t> </a:t>
            </a:r>
            <a:r>
              <a:rPr sz="1100" b="1" dirty="0">
                <a:solidFill>
                  <a:srgbClr val="FFFFFF"/>
                </a:solidFill>
                <a:latin typeface="Carlito"/>
                <a:cs typeface="Carlito"/>
              </a:rPr>
              <a:t>with  automatic</a:t>
            </a:r>
            <a:r>
              <a:rPr sz="1100" b="1" spc="-20" dirty="0">
                <a:solidFill>
                  <a:srgbClr val="FFFFFF"/>
                </a:solidFill>
                <a:latin typeface="Carlito"/>
                <a:cs typeface="Carlito"/>
              </a:rPr>
              <a:t> </a:t>
            </a:r>
            <a:r>
              <a:rPr sz="1100" b="1" dirty="0">
                <a:solidFill>
                  <a:srgbClr val="FFFFFF"/>
                </a:solidFill>
                <a:latin typeface="Carlito"/>
                <a:cs typeface="Carlito"/>
              </a:rPr>
              <a:t>reporting</a:t>
            </a:r>
            <a:endParaRPr sz="1100">
              <a:latin typeface="Carlito"/>
              <a:cs typeface="Carlito"/>
            </a:endParaRPr>
          </a:p>
        </p:txBody>
      </p:sp>
      <p:grpSp>
        <p:nvGrpSpPr>
          <p:cNvPr id="40" name="object 40"/>
          <p:cNvGrpSpPr/>
          <p:nvPr/>
        </p:nvGrpSpPr>
        <p:grpSpPr>
          <a:xfrm>
            <a:off x="3088958" y="4986338"/>
            <a:ext cx="2432685" cy="581025"/>
            <a:chOff x="1564957" y="4986337"/>
            <a:chExt cx="2432685" cy="581025"/>
          </a:xfrm>
        </p:grpSpPr>
        <p:sp>
          <p:nvSpPr>
            <p:cNvPr id="41" name="object 41"/>
            <p:cNvSpPr/>
            <p:nvPr/>
          </p:nvSpPr>
          <p:spPr>
            <a:xfrm>
              <a:off x="1569719" y="4991100"/>
              <a:ext cx="2423160" cy="571500"/>
            </a:xfrm>
            <a:custGeom>
              <a:avLst/>
              <a:gdLst/>
              <a:ahLst/>
              <a:cxnLst/>
              <a:rect l="l" t="t" r="r" b="b"/>
              <a:pathLst>
                <a:path w="2423160" h="571500">
                  <a:moveTo>
                    <a:pt x="2327910" y="0"/>
                  </a:moveTo>
                  <a:lnTo>
                    <a:pt x="95250" y="0"/>
                  </a:lnTo>
                  <a:lnTo>
                    <a:pt x="58185" y="7489"/>
                  </a:lnTo>
                  <a:lnTo>
                    <a:pt x="27908" y="27908"/>
                  </a:lnTo>
                  <a:lnTo>
                    <a:pt x="7489" y="58185"/>
                  </a:lnTo>
                  <a:lnTo>
                    <a:pt x="0" y="95250"/>
                  </a:lnTo>
                  <a:lnTo>
                    <a:pt x="0" y="476250"/>
                  </a:lnTo>
                  <a:lnTo>
                    <a:pt x="7489" y="513314"/>
                  </a:lnTo>
                  <a:lnTo>
                    <a:pt x="27908" y="543591"/>
                  </a:lnTo>
                  <a:lnTo>
                    <a:pt x="58185" y="564010"/>
                  </a:lnTo>
                  <a:lnTo>
                    <a:pt x="95250" y="571500"/>
                  </a:lnTo>
                  <a:lnTo>
                    <a:pt x="2327910" y="571500"/>
                  </a:lnTo>
                  <a:lnTo>
                    <a:pt x="2364974" y="564010"/>
                  </a:lnTo>
                  <a:lnTo>
                    <a:pt x="2395251" y="543591"/>
                  </a:lnTo>
                  <a:lnTo>
                    <a:pt x="2415670" y="513314"/>
                  </a:lnTo>
                  <a:lnTo>
                    <a:pt x="2423160" y="476250"/>
                  </a:lnTo>
                  <a:lnTo>
                    <a:pt x="2423160" y="95250"/>
                  </a:lnTo>
                  <a:lnTo>
                    <a:pt x="2415670" y="58185"/>
                  </a:lnTo>
                  <a:lnTo>
                    <a:pt x="2395251" y="27908"/>
                  </a:lnTo>
                  <a:lnTo>
                    <a:pt x="2364974" y="7489"/>
                  </a:lnTo>
                  <a:lnTo>
                    <a:pt x="2327910" y="0"/>
                  </a:lnTo>
                  <a:close/>
                </a:path>
              </a:pathLst>
            </a:custGeom>
            <a:solidFill>
              <a:srgbClr val="2B64AE"/>
            </a:solidFill>
          </p:spPr>
          <p:txBody>
            <a:bodyPr wrap="square" lIns="0" tIns="0" rIns="0" bIns="0" rtlCol="0"/>
            <a:lstStyle/>
            <a:p>
              <a:endParaRPr/>
            </a:p>
          </p:txBody>
        </p:sp>
        <p:sp>
          <p:nvSpPr>
            <p:cNvPr id="42" name="object 42"/>
            <p:cNvSpPr/>
            <p:nvPr/>
          </p:nvSpPr>
          <p:spPr>
            <a:xfrm>
              <a:off x="1569719" y="4991100"/>
              <a:ext cx="2423160" cy="571500"/>
            </a:xfrm>
            <a:custGeom>
              <a:avLst/>
              <a:gdLst/>
              <a:ahLst/>
              <a:cxnLst/>
              <a:rect l="l" t="t" r="r" b="b"/>
              <a:pathLst>
                <a:path w="2423160" h="571500">
                  <a:moveTo>
                    <a:pt x="0" y="95250"/>
                  </a:moveTo>
                  <a:lnTo>
                    <a:pt x="7489" y="58185"/>
                  </a:lnTo>
                  <a:lnTo>
                    <a:pt x="27908" y="27908"/>
                  </a:lnTo>
                  <a:lnTo>
                    <a:pt x="58185" y="7489"/>
                  </a:lnTo>
                  <a:lnTo>
                    <a:pt x="95250" y="0"/>
                  </a:lnTo>
                  <a:lnTo>
                    <a:pt x="2327910" y="0"/>
                  </a:lnTo>
                  <a:lnTo>
                    <a:pt x="2364974" y="7489"/>
                  </a:lnTo>
                  <a:lnTo>
                    <a:pt x="2395251" y="27908"/>
                  </a:lnTo>
                  <a:lnTo>
                    <a:pt x="2415670" y="58185"/>
                  </a:lnTo>
                  <a:lnTo>
                    <a:pt x="2423160" y="95250"/>
                  </a:lnTo>
                  <a:lnTo>
                    <a:pt x="2423160" y="476250"/>
                  </a:lnTo>
                  <a:lnTo>
                    <a:pt x="2415670" y="513314"/>
                  </a:lnTo>
                  <a:lnTo>
                    <a:pt x="2395251" y="543591"/>
                  </a:lnTo>
                  <a:lnTo>
                    <a:pt x="2364974" y="564010"/>
                  </a:lnTo>
                  <a:lnTo>
                    <a:pt x="2327910" y="571500"/>
                  </a:lnTo>
                  <a:lnTo>
                    <a:pt x="95250" y="571500"/>
                  </a:lnTo>
                  <a:lnTo>
                    <a:pt x="58185" y="564010"/>
                  </a:lnTo>
                  <a:lnTo>
                    <a:pt x="27908" y="543591"/>
                  </a:lnTo>
                  <a:lnTo>
                    <a:pt x="7489" y="513314"/>
                  </a:lnTo>
                  <a:lnTo>
                    <a:pt x="0" y="476250"/>
                  </a:lnTo>
                  <a:lnTo>
                    <a:pt x="0" y="95250"/>
                  </a:lnTo>
                  <a:close/>
                </a:path>
              </a:pathLst>
            </a:custGeom>
            <a:ln w="9525">
              <a:solidFill>
                <a:srgbClr val="3E6DC3"/>
              </a:solidFill>
            </a:ln>
          </p:spPr>
          <p:txBody>
            <a:bodyPr wrap="square" lIns="0" tIns="0" rIns="0" bIns="0" rtlCol="0"/>
            <a:lstStyle/>
            <a:p>
              <a:endParaRPr/>
            </a:p>
          </p:txBody>
        </p:sp>
      </p:grpSp>
      <p:sp>
        <p:nvSpPr>
          <p:cNvPr id="43" name="object 43"/>
          <p:cNvSpPr txBox="1"/>
          <p:nvPr/>
        </p:nvSpPr>
        <p:spPr>
          <a:xfrm>
            <a:off x="3521329" y="5087620"/>
            <a:ext cx="1568450" cy="360680"/>
          </a:xfrm>
          <a:prstGeom prst="rect">
            <a:avLst/>
          </a:prstGeom>
        </p:spPr>
        <p:txBody>
          <a:bodyPr vert="horz" wrap="square" lIns="0" tIns="12700" rIns="0" bIns="0" rtlCol="0">
            <a:spAutoFit/>
          </a:bodyPr>
          <a:lstStyle/>
          <a:p>
            <a:pPr marL="111760" marR="5080" indent="-99695">
              <a:spcBef>
                <a:spcPts val="100"/>
              </a:spcBef>
            </a:pPr>
            <a:r>
              <a:rPr sz="1100" b="1" dirty="0">
                <a:solidFill>
                  <a:srgbClr val="FFFFFF"/>
                </a:solidFill>
                <a:latin typeface="Carlito"/>
                <a:cs typeface="Carlito"/>
              </a:rPr>
              <a:t>Biology and </a:t>
            </a:r>
            <a:r>
              <a:rPr sz="1100" b="1" spc="5" dirty="0">
                <a:solidFill>
                  <a:srgbClr val="FFFFFF"/>
                </a:solidFill>
                <a:latin typeface="Carlito"/>
                <a:cs typeface="Carlito"/>
              </a:rPr>
              <a:t>media</a:t>
            </a:r>
            <a:r>
              <a:rPr sz="1100" b="1" spc="-120" dirty="0">
                <a:solidFill>
                  <a:srgbClr val="FFFFFF"/>
                </a:solidFill>
                <a:latin typeface="Carlito"/>
                <a:cs typeface="Carlito"/>
              </a:rPr>
              <a:t> </a:t>
            </a:r>
            <a:r>
              <a:rPr sz="1100" b="1" dirty="0">
                <a:solidFill>
                  <a:srgbClr val="FFFFFF"/>
                </a:solidFill>
                <a:latin typeface="Carlito"/>
                <a:cs typeface="Carlito"/>
              </a:rPr>
              <a:t>devices  automatic integration</a:t>
            </a:r>
            <a:r>
              <a:rPr sz="1100" b="1" spc="-110" dirty="0">
                <a:solidFill>
                  <a:srgbClr val="FFFFFF"/>
                </a:solidFill>
                <a:latin typeface="Carlito"/>
                <a:cs typeface="Carlito"/>
              </a:rPr>
              <a:t> </a:t>
            </a:r>
            <a:r>
              <a:rPr sz="1100" b="1" dirty="0">
                <a:solidFill>
                  <a:srgbClr val="FFFFFF"/>
                </a:solidFill>
                <a:latin typeface="Carlito"/>
                <a:cs typeface="Carlito"/>
              </a:rPr>
              <a:t>o</a:t>
            </a:r>
            <a:endParaRPr sz="1100">
              <a:latin typeface="Carlito"/>
              <a:cs typeface="Carlito"/>
            </a:endParaRPr>
          </a:p>
        </p:txBody>
      </p:sp>
      <p:sp>
        <p:nvSpPr>
          <p:cNvPr id="45" name="object 3">
            <a:extLst>
              <a:ext uri="{FF2B5EF4-FFF2-40B4-BE49-F238E27FC236}">
                <a16:creationId xmlns:a16="http://schemas.microsoft.com/office/drawing/2014/main" id="{89B1BDFB-33C4-47A7-8BB0-9C2140210DFE}"/>
              </a:ext>
            </a:extLst>
          </p:cNvPr>
          <p:cNvSpPr/>
          <p:nvPr/>
        </p:nvSpPr>
        <p:spPr>
          <a:xfrm>
            <a:off x="475877" y="91440"/>
            <a:ext cx="1732280" cy="731519"/>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9938" name="Picture 2" descr="Patient Data Management Systems (PDMS), Patient Data Management Systems (PDMS) market, Patient Data Management Systems (PDMS) Market 2020, Patient Data Management Systems (PDMS) Market insights, Patient Data Management Systems (PDMS) market research, Patient Data Management Systems (PDMS) market report, Patient Data Management Systems (PDMS) Market Research report, Patient Data Management Systems (PDMS) Market research study, Patient Data Management Systems (PDMS) Industry, Patient Data Management Systems (PDMS) Market comprehensive report, Patient Data Management Systems (PDMS) Market opportunities, Patient Data Management Systems (PDMS) market analysis, Patient Data Management Systems (PDMS) market forecast, Patient Data Management Systems (PDMS) market strategy, Patient Data Management Systems (PDMS) market growth, Patient Data Management Systems (PDMS) Market Analysis in Developed Countries, Patient Data Management Systems (PDMS) Market by Application, Patient Data Management Systems (PDMS) Market by Type, Patient Data Management Systems (PDMS) Market Development, Patient Data Management Systems (PDMS) Market Evolving Opportunities With Top Industry Experts, Patient Data Management Systems (PDMS) Market Forecast to 2025, Patient Data Management Systems (PDMS) Market Future Innovation, Patient Data Management Systems (PDMS) Market Future Trends, Patient Data Management Systems (PDMS) Market Google News, Patient Data Management Systems (PDMS) Market Growing Demand and Growth Opportunity, Patient Data Management Systems (PDMS) Market in Asia, Patient Data Management Systems (PDMS) Market in Australia, Patient Data Management Systems (PDMS) Market in Europe, Patient Data Management Systems (PDMS) Market in France, Patient Data Management Systems (PDMS) Market in Germany, Patient Data Management Systems (PDMS) Market in Key Countries, Patient Data Management Systems (PDMS) Market in United Kingdom, Patient Data Management Systems (PDMS) Market is Booming, Patient Data Management Systems (PDMS) Market is Emerging Industry in Developing Countries, Patient Data Management Systems (PDMS) Market Latest Report, Patient Data Management Systems (PDMS) Market Patient Data Management Systems (PDMS) Market Rising Trends, Patient Data Management Systems (PDMS) Market Size in United States, Patient Data Management Systems (PDMS) Market SWOT Analysis, Patient Data Management Systems (PDMS) Market Updates, Patient Data Management Systems (PDMS) Market in United States, Patient Data Management Systems (PDMS) Market in Canada, Patient Data Management Systems (PDMS) Market in Israel, Patient Data Management Systems (PDMS) Market in Korea, Patient Data Management Systems (PDMS) Market in Japan, Patient Data Management Systems (PDMS) Market Forecast to 2026, Patient Data Management Systems (PDMS) Market Forecast to 2027, Patient Data Management Systems (PDMS) Market comprehensive analysis, COVID 19 impact on Patient Data Management Systems (PDMS) market, Siemens Healthineers,Nexus AG,Radiometer Medical,IMD Soft,Smiths Medical,UTAS,GE Healthcare,Cerner,Mortara,Medset,Philips Healthcare,Elekta">
            <a:extLst>
              <a:ext uri="{FF2B5EF4-FFF2-40B4-BE49-F238E27FC236}">
                <a16:creationId xmlns:a16="http://schemas.microsoft.com/office/drawing/2014/main" id="{9EB1640A-D182-4BD5-AD1E-36E75ABC9C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21474" y="1952367"/>
            <a:ext cx="5762456" cy="3472249"/>
          </a:xfrm>
          <a:prstGeom prst="rect">
            <a:avLst/>
          </a:prstGeom>
          <a:noFill/>
          <a:extLst>
            <a:ext uri="{909E8E84-426E-40DD-AFC4-6F175D3DCCD1}">
              <a14:hiddenFill xmlns:a14="http://schemas.microsoft.com/office/drawing/2010/main">
                <a:solidFill>
                  <a:srgbClr val="FFFFFF"/>
                </a:solidFill>
              </a14:hiddenFill>
            </a:ext>
          </a:extLst>
        </p:spPr>
      </p:pic>
      <p:sp>
        <p:nvSpPr>
          <p:cNvPr id="2" name="Titre 1">
            <a:extLst>
              <a:ext uri="{FF2B5EF4-FFF2-40B4-BE49-F238E27FC236}">
                <a16:creationId xmlns:a16="http://schemas.microsoft.com/office/drawing/2014/main" id="{D75109B0-38B0-4C3C-B946-A526A0388DE7}"/>
              </a:ext>
            </a:extLst>
          </p:cNvPr>
          <p:cNvSpPr>
            <a:spLocks noGrp="1"/>
          </p:cNvSpPr>
          <p:nvPr>
            <p:ph type="title"/>
          </p:nvPr>
        </p:nvSpPr>
        <p:spPr/>
        <p:txBody>
          <a:bodyPr>
            <a:normAutofit/>
          </a:bodyPr>
          <a:lstStyle/>
          <a:p>
            <a:r>
              <a:rPr lang="en-US" sz="3600" dirty="0"/>
              <a:t>PDMS Definition </a:t>
            </a:r>
          </a:p>
        </p:txBody>
      </p:sp>
      <p:sp>
        <p:nvSpPr>
          <p:cNvPr id="3" name="Espace réservé du contenu 2">
            <a:extLst>
              <a:ext uri="{FF2B5EF4-FFF2-40B4-BE49-F238E27FC236}">
                <a16:creationId xmlns:a16="http://schemas.microsoft.com/office/drawing/2014/main" id="{715A3D6D-B5D4-4AF4-A8B9-ABD6F525E2AB}"/>
              </a:ext>
            </a:extLst>
          </p:cNvPr>
          <p:cNvSpPr>
            <a:spLocks noGrp="1"/>
          </p:cNvSpPr>
          <p:nvPr>
            <p:ph idx="1"/>
          </p:nvPr>
        </p:nvSpPr>
        <p:spPr>
          <a:xfrm>
            <a:off x="671723" y="2014151"/>
            <a:ext cx="5082902" cy="6697191"/>
          </a:xfrm>
        </p:spPr>
        <p:txBody>
          <a:bodyPr>
            <a:normAutofit/>
          </a:bodyPr>
          <a:lstStyle/>
          <a:p>
            <a:r>
              <a:rPr lang="en-US" sz="2000" dirty="0"/>
              <a:t>Patient Data Management Systems  formed the amalgam between the patient monitoring system and hospital information system (HIS). </a:t>
            </a:r>
          </a:p>
          <a:p>
            <a:r>
              <a:rPr lang="en-US" sz="2000" dirty="0"/>
              <a:t>PDMS automatically collects and stores vital parameters from the patient monitor, provides a digital patient chart </a:t>
            </a:r>
          </a:p>
          <a:p>
            <a:r>
              <a:rPr lang="en-US" sz="2000" dirty="0"/>
              <a:t>It is considered as the primary system for nurses and physicians in the intensive care setting</a:t>
            </a:r>
          </a:p>
        </p:txBody>
      </p:sp>
      <p:sp>
        <p:nvSpPr>
          <p:cNvPr id="4" name="Espace réservé du numéro de diapositive 3">
            <a:extLst>
              <a:ext uri="{FF2B5EF4-FFF2-40B4-BE49-F238E27FC236}">
                <a16:creationId xmlns:a16="http://schemas.microsoft.com/office/drawing/2014/main" id="{450D73C9-2DD0-452A-96F9-8D22900729A8}"/>
              </a:ext>
            </a:extLst>
          </p:cNvPr>
          <p:cNvSpPr>
            <a:spLocks noGrp="1"/>
          </p:cNvSpPr>
          <p:nvPr>
            <p:ph type="sldNum" sz="quarter" idx="11"/>
          </p:nvPr>
        </p:nvSpPr>
        <p:spPr/>
        <p:txBody>
          <a:bodyPr/>
          <a:lstStyle/>
          <a:p>
            <a:fld id="{82769AF0-B6A6-434F-9ACF-BAAABF83B86D}" type="slidenum">
              <a:rPr lang="de-DE" altLang="en-US" smtClean="0"/>
              <a:pPr/>
              <a:t>3</a:t>
            </a:fld>
            <a:r>
              <a:rPr lang="de-DE" altLang="en-US"/>
              <a:t> | 63</a:t>
            </a:r>
            <a:endParaRPr lang="de-DE" altLang="en-US">
              <a:cs typeface="Arial" panose="020B0604020202020204" pitchFamily="34" charset="0"/>
            </a:endParaRPr>
          </a:p>
        </p:txBody>
      </p:sp>
    </p:spTree>
    <p:extLst>
      <p:ext uri="{BB962C8B-B14F-4D97-AF65-F5344CB8AC3E}">
        <p14:creationId xmlns:p14="http://schemas.microsoft.com/office/powerpoint/2010/main" val="345361926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709301" y="1882495"/>
            <a:ext cx="11306086" cy="4133744"/>
          </a:xfrm>
          <a:prstGeom prst="rect">
            <a:avLst/>
          </a:prstGeom>
          <a:blipFill>
            <a:blip r:embed="rId2" cstate="print"/>
            <a:stretch>
              <a:fillRect/>
            </a:stretch>
          </a:blipFill>
        </p:spPr>
        <p:txBody>
          <a:bodyPr wrap="square" lIns="0" tIns="0" rIns="0" bIns="0" rtlCol="0"/>
          <a:lstStyle/>
          <a:p>
            <a:endParaRPr dirty="0"/>
          </a:p>
        </p:txBody>
      </p:sp>
      <p:sp>
        <p:nvSpPr>
          <p:cNvPr id="4" name="object 3">
            <a:extLst>
              <a:ext uri="{FF2B5EF4-FFF2-40B4-BE49-F238E27FC236}">
                <a16:creationId xmlns:a16="http://schemas.microsoft.com/office/drawing/2014/main" id="{BEC34586-3822-4BD6-A716-642C4B40B982}"/>
              </a:ext>
            </a:extLst>
          </p:cNvPr>
          <p:cNvSpPr/>
          <p:nvPr/>
        </p:nvSpPr>
        <p:spPr>
          <a:xfrm>
            <a:off x="475877" y="91440"/>
            <a:ext cx="1732280" cy="731519"/>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475877" y="2150285"/>
            <a:ext cx="11590785" cy="3874499"/>
          </a:xfrm>
          <a:prstGeom prst="rect">
            <a:avLst/>
          </a:prstGeom>
          <a:blipFill>
            <a:blip r:embed="rId2" cstate="print"/>
            <a:stretch>
              <a:fillRect/>
            </a:stretch>
          </a:blipFill>
        </p:spPr>
        <p:txBody>
          <a:bodyPr wrap="square" lIns="0" tIns="0" rIns="0" bIns="0" rtlCol="0"/>
          <a:lstStyle/>
          <a:p>
            <a:endParaRPr/>
          </a:p>
        </p:txBody>
      </p:sp>
      <p:sp>
        <p:nvSpPr>
          <p:cNvPr id="4" name="object 3">
            <a:extLst>
              <a:ext uri="{FF2B5EF4-FFF2-40B4-BE49-F238E27FC236}">
                <a16:creationId xmlns:a16="http://schemas.microsoft.com/office/drawing/2014/main" id="{04EF9EEC-D1BC-45CB-953F-60DBB305EA3D}"/>
              </a:ext>
            </a:extLst>
          </p:cNvPr>
          <p:cNvSpPr/>
          <p:nvPr/>
        </p:nvSpPr>
        <p:spPr>
          <a:xfrm>
            <a:off x="475877" y="91440"/>
            <a:ext cx="1732280" cy="731519"/>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440017" y="91440"/>
            <a:ext cx="1732280" cy="731519"/>
          </a:xfrm>
          <a:prstGeom prst="rect">
            <a:avLst/>
          </a:prstGeom>
          <a:blipFill>
            <a:blip r:embed="rId2" cstate="print"/>
            <a:stretch>
              <a:fillRect/>
            </a:stretch>
          </a:blipFill>
        </p:spPr>
        <p:txBody>
          <a:bodyPr wrap="square" lIns="0" tIns="0" rIns="0" bIns="0" rtlCol="0"/>
          <a:lstStyle/>
          <a:p>
            <a:endParaRPr/>
          </a:p>
        </p:txBody>
      </p:sp>
      <p:pic>
        <p:nvPicPr>
          <p:cNvPr id="5" name="Image 4">
            <a:extLst>
              <a:ext uri="{FF2B5EF4-FFF2-40B4-BE49-F238E27FC236}">
                <a16:creationId xmlns:a16="http://schemas.microsoft.com/office/drawing/2014/main" id="{5F0CE682-FFBD-4B96-AC22-4771F9C7A7B1}"/>
              </a:ext>
            </a:extLst>
          </p:cNvPr>
          <p:cNvPicPr>
            <a:picLocks noChangeAspect="1"/>
          </p:cNvPicPr>
          <p:nvPr/>
        </p:nvPicPr>
        <p:blipFill>
          <a:blip r:embed="rId3"/>
          <a:stretch>
            <a:fillRect/>
          </a:stretch>
        </p:blipFill>
        <p:spPr>
          <a:xfrm>
            <a:off x="440017" y="1862984"/>
            <a:ext cx="11525207" cy="3384133"/>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object 3"/>
          <p:cNvGrpSpPr/>
          <p:nvPr/>
        </p:nvGrpSpPr>
        <p:grpSpPr>
          <a:xfrm>
            <a:off x="1524000" y="876300"/>
            <a:ext cx="9144000" cy="5323840"/>
            <a:chOff x="0" y="876300"/>
            <a:chExt cx="9144000" cy="5323840"/>
          </a:xfrm>
        </p:grpSpPr>
        <p:sp>
          <p:nvSpPr>
            <p:cNvPr id="4" name="object 4"/>
            <p:cNvSpPr/>
            <p:nvPr/>
          </p:nvSpPr>
          <p:spPr>
            <a:xfrm>
              <a:off x="0" y="876300"/>
              <a:ext cx="9143999" cy="5323840"/>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0" y="3153410"/>
              <a:ext cx="9144000" cy="2882900"/>
            </a:xfrm>
            <a:custGeom>
              <a:avLst/>
              <a:gdLst/>
              <a:ahLst/>
              <a:cxnLst/>
              <a:rect l="l" t="t" r="r" b="b"/>
              <a:pathLst>
                <a:path w="9144000" h="2882900">
                  <a:moveTo>
                    <a:pt x="0" y="0"/>
                  </a:moveTo>
                  <a:lnTo>
                    <a:pt x="0" y="2882900"/>
                  </a:lnTo>
                  <a:lnTo>
                    <a:pt x="9143999" y="2882900"/>
                  </a:lnTo>
                  <a:lnTo>
                    <a:pt x="9143999" y="0"/>
                  </a:lnTo>
                  <a:lnTo>
                    <a:pt x="0" y="0"/>
                  </a:lnTo>
                  <a:close/>
                </a:path>
              </a:pathLst>
            </a:custGeom>
            <a:solidFill>
              <a:srgbClr val="F1F1F1">
                <a:alpha val="32156"/>
              </a:srgbClr>
            </a:solidFill>
          </p:spPr>
          <p:txBody>
            <a:bodyPr wrap="square" lIns="0" tIns="0" rIns="0" bIns="0" rtlCol="0"/>
            <a:lstStyle/>
            <a:p>
              <a:endParaRPr/>
            </a:p>
          </p:txBody>
        </p:sp>
        <p:sp>
          <p:nvSpPr>
            <p:cNvPr id="6" name="object 6"/>
            <p:cNvSpPr/>
            <p:nvPr/>
          </p:nvSpPr>
          <p:spPr>
            <a:xfrm>
              <a:off x="0" y="3147059"/>
              <a:ext cx="9144000" cy="2895600"/>
            </a:xfrm>
            <a:custGeom>
              <a:avLst/>
              <a:gdLst/>
              <a:ahLst/>
              <a:cxnLst/>
              <a:rect l="l" t="t" r="r" b="b"/>
              <a:pathLst>
                <a:path w="9144000" h="2895600">
                  <a:moveTo>
                    <a:pt x="9143987" y="2882900"/>
                  </a:moveTo>
                  <a:lnTo>
                    <a:pt x="0" y="2882900"/>
                  </a:lnTo>
                  <a:lnTo>
                    <a:pt x="0" y="2895600"/>
                  </a:lnTo>
                  <a:lnTo>
                    <a:pt x="9143987" y="2895600"/>
                  </a:lnTo>
                  <a:lnTo>
                    <a:pt x="9143987" y="2882900"/>
                  </a:lnTo>
                  <a:close/>
                </a:path>
                <a:path w="9144000" h="2895600">
                  <a:moveTo>
                    <a:pt x="9143987" y="0"/>
                  </a:moveTo>
                  <a:lnTo>
                    <a:pt x="0" y="0"/>
                  </a:lnTo>
                  <a:lnTo>
                    <a:pt x="0" y="12700"/>
                  </a:lnTo>
                  <a:lnTo>
                    <a:pt x="9143987" y="12700"/>
                  </a:lnTo>
                  <a:lnTo>
                    <a:pt x="9143987" y="0"/>
                  </a:lnTo>
                  <a:close/>
                </a:path>
              </a:pathLst>
            </a:custGeom>
            <a:solidFill>
              <a:srgbClr val="4471C4"/>
            </a:solidFill>
          </p:spPr>
          <p:txBody>
            <a:bodyPr wrap="square" lIns="0" tIns="0" rIns="0" bIns="0" rtlCol="0"/>
            <a:lstStyle/>
            <a:p>
              <a:endParaRPr/>
            </a:p>
          </p:txBody>
        </p:sp>
      </p:grpSp>
      <p:sp>
        <p:nvSpPr>
          <p:cNvPr id="7" name="object 7"/>
          <p:cNvSpPr txBox="1"/>
          <p:nvPr/>
        </p:nvSpPr>
        <p:spPr>
          <a:xfrm>
            <a:off x="4277742" y="3732593"/>
            <a:ext cx="4140835" cy="197490"/>
          </a:xfrm>
          <a:prstGeom prst="rect">
            <a:avLst/>
          </a:prstGeom>
        </p:spPr>
        <p:txBody>
          <a:bodyPr vert="horz" wrap="square" lIns="0" tIns="12700" rIns="0" bIns="0" rtlCol="0">
            <a:spAutoFit/>
          </a:bodyPr>
          <a:lstStyle/>
          <a:p>
            <a:pPr marL="12700">
              <a:spcBef>
                <a:spcPts val="100"/>
              </a:spcBef>
            </a:pPr>
            <a:r>
              <a:rPr sz="1200" b="1" spc="-5" dirty="0">
                <a:solidFill>
                  <a:srgbClr val="174592"/>
                </a:solidFill>
                <a:latin typeface="Carlito"/>
                <a:cs typeface="Carlito"/>
              </a:rPr>
              <a:t>STABILITY </a:t>
            </a:r>
            <a:r>
              <a:rPr sz="1200" spc="-5" dirty="0">
                <a:solidFill>
                  <a:srgbClr val="174592"/>
                </a:solidFill>
                <a:latin typeface="Carlito"/>
                <a:cs typeface="Carlito"/>
              </a:rPr>
              <a:t>:More </a:t>
            </a:r>
            <a:r>
              <a:rPr sz="1200" dirty="0">
                <a:solidFill>
                  <a:srgbClr val="174592"/>
                </a:solidFill>
                <a:latin typeface="Carlito"/>
                <a:cs typeface="Carlito"/>
              </a:rPr>
              <a:t>than </a:t>
            </a:r>
            <a:r>
              <a:rPr lang="fr-FR" sz="1200" spc="-10" dirty="0">
                <a:solidFill>
                  <a:srgbClr val="174592"/>
                </a:solidFill>
                <a:latin typeface="Carlito"/>
                <a:cs typeface="Carlito"/>
              </a:rPr>
              <a:t>65</a:t>
            </a:r>
            <a:r>
              <a:rPr sz="1200" spc="-10" dirty="0">
                <a:solidFill>
                  <a:srgbClr val="174592"/>
                </a:solidFill>
                <a:latin typeface="Carlito"/>
                <a:cs typeface="Carlito"/>
              </a:rPr>
              <a:t>0 </a:t>
            </a:r>
            <a:r>
              <a:rPr sz="1200" dirty="0">
                <a:solidFill>
                  <a:srgbClr val="174592"/>
                </a:solidFill>
                <a:latin typeface="Carlito"/>
                <a:cs typeface="Carlito"/>
              </a:rPr>
              <a:t>beds already equipped in intensive</a:t>
            </a:r>
            <a:r>
              <a:rPr sz="1200" spc="-80" dirty="0">
                <a:solidFill>
                  <a:srgbClr val="174592"/>
                </a:solidFill>
                <a:latin typeface="Carlito"/>
                <a:cs typeface="Carlito"/>
              </a:rPr>
              <a:t> </a:t>
            </a:r>
            <a:r>
              <a:rPr sz="1200" spc="-5" dirty="0">
                <a:solidFill>
                  <a:srgbClr val="174592"/>
                </a:solidFill>
                <a:latin typeface="Carlito"/>
                <a:cs typeface="Carlito"/>
              </a:rPr>
              <a:t>care</a:t>
            </a:r>
            <a:endParaRPr sz="1200" dirty="0">
              <a:latin typeface="Carlito"/>
              <a:cs typeface="Carlito"/>
            </a:endParaRPr>
          </a:p>
        </p:txBody>
      </p:sp>
      <p:sp>
        <p:nvSpPr>
          <p:cNvPr id="8" name="object 8"/>
          <p:cNvSpPr txBox="1"/>
          <p:nvPr/>
        </p:nvSpPr>
        <p:spPr>
          <a:xfrm>
            <a:off x="4276980" y="4402454"/>
            <a:ext cx="2954655" cy="197490"/>
          </a:xfrm>
          <a:prstGeom prst="rect">
            <a:avLst/>
          </a:prstGeom>
        </p:spPr>
        <p:txBody>
          <a:bodyPr vert="horz" wrap="square" lIns="0" tIns="12700" rIns="0" bIns="0" rtlCol="0">
            <a:spAutoFit/>
          </a:bodyPr>
          <a:lstStyle/>
          <a:p>
            <a:pPr marL="12700">
              <a:spcBef>
                <a:spcPts val="100"/>
              </a:spcBef>
            </a:pPr>
            <a:r>
              <a:rPr sz="1200" b="1" spc="-5" dirty="0">
                <a:solidFill>
                  <a:srgbClr val="174592"/>
                </a:solidFill>
                <a:latin typeface="Carlito"/>
                <a:cs typeface="Carlito"/>
              </a:rPr>
              <a:t>FLEXIBILITY </a:t>
            </a:r>
            <a:r>
              <a:rPr sz="1200" dirty="0">
                <a:solidFill>
                  <a:srgbClr val="174592"/>
                </a:solidFill>
                <a:latin typeface="Carlito"/>
                <a:cs typeface="Carlito"/>
              </a:rPr>
              <a:t>:Pilot the  </a:t>
            </a:r>
            <a:r>
              <a:rPr sz="1200" spc="-5" dirty="0">
                <a:solidFill>
                  <a:srgbClr val="174592"/>
                </a:solidFill>
                <a:latin typeface="Carlito"/>
                <a:cs typeface="Carlito"/>
              </a:rPr>
              <a:t>critical care</a:t>
            </a:r>
            <a:r>
              <a:rPr sz="1200" spc="30" dirty="0">
                <a:solidFill>
                  <a:srgbClr val="174592"/>
                </a:solidFill>
                <a:latin typeface="Carlito"/>
                <a:cs typeface="Carlito"/>
              </a:rPr>
              <a:t> </a:t>
            </a:r>
            <a:r>
              <a:rPr sz="1200" spc="-5" dirty="0">
                <a:solidFill>
                  <a:srgbClr val="174592"/>
                </a:solidFill>
                <a:latin typeface="Carlito"/>
                <a:cs typeface="Carlito"/>
              </a:rPr>
              <a:t>process.</a:t>
            </a:r>
            <a:endParaRPr sz="1200" dirty="0">
              <a:latin typeface="Carlito"/>
              <a:cs typeface="Carlito"/>
            </a:endParaRPr>
          </a:p>
        </p:txBody>
      </p:sp>
      <p:sp>
        <p:nvSpPr>
          <p:cNvPr id="9" name="object 9"/>
          <p:cNvSpPr txBox="1"/>
          <p:nvPr/>
        </p:nvSpPr>
        <p:spPr>
          <a:xfrm>
            <a:off x="4276726" y="5138166"/>
            <a:ext cx="5245735" cy="299720"/>
          </a:xfrm>
          <a:prstGeom prst="rect">
            <a:avLst/>
          </a:prstGeom>
        </p:spPr>
        <p:txBody>
          <a:bodyPr vert="horz" wrap="square" lIns="0" tIns="12700" rIns="0" bIns="0" rtlCol="0">
            <a:spAutoFit/>
          </a:bodyPr>
          <a:lstStyle/>
          <a:p>
            <a:pPr marL="12700">
              <a:spcBef>
                <a:spcPts val="100"/>
              </a:spcBef>
            </a:pPr>
            <a:r>
              <a:rPr sz="1200" b="1" spc="-5" dirty="0">
                <a:solidFill>
                  <a:srgbClr val="174592"/>
                </a:solidFill>
                <a:latin typeface="Carlito"/>
                <a:cs typeface="Carlito"/>
              </a:rPr>
              <a:t>ERGONOMICS </a:t>
            </a:r>
            <a:r>
              <a:rPr sz="1200" spc="-5" dirty="0">
                <a:solidFill>
                  <a:srgbClr val="174592"/>
                </a:solidFill>
                <a:latin typeface="Carlito"/>
                <a:cs typeface="Carlito"/>
              </a:rPr>
              <a:t>:Designed </a:t>
            </a:r>
            <a:r>
              <a:rPr sz="1200" dirty="0">
                <a:solidFill>
                  <a:srgbClr val="174592"/>
                </a:solidFill>
                <a:latin typeface="Carlito"/>
                <a:cs typeface="Carlito"/>
              </a:rPr>
              <a:t>to </a:t>
            </a:r>
            <a:r>
              <a:rPr sz="1200" spc="-5" dirty="0">
                <a:solidFill>
                  <a:srgbClr val="174592"/>
                </a:solidFill>
                <a:latin typeface="Carlito"/>
                <a:cs typeface="Carlito"/>
              </a:rPr>
              <a:t>replace </a:t>
            </a:r>
            <a:r>
              <a:rPr sz="1200" spc="-10" dirty="0">
                <a:solidFill>
                  <a:srgbClr val="174592"/>
                </a:solidFill>
                <a:latin typeface="Carlito"/>
                <a:cs typeface="Carlito"/>
              </a:rPr>
              <a:t>80% </a:t>
            </a:r>
            <a:r>
              <a:rPr sz="1200" dirty="0">
                <a:solidFill>
                  <a:srgbClr val="174592"/>
                </a:solidFill>
                <a:latin typeface="Carlito"/>
                <a:cs typeface="Carlito"/>
              </a:rPr>
              <a:t>of data entry with only one </a:t>
            </a:r>
            <a:r>
              <a:rPr sz="1200" spc="-5" dirty="0">
                <a:solidFill>
                  <a:srgbClr val="174592"/>
                </a:solidFill>
                <a:latin typeface="Carlito"/>
                <a:cs typeface="Carlito"/>
              </a:rPr>
              <a:t>simple</a:t>
            </a:r>
            <a:r>
              <a:rPr sz="1200" spc="10" dirty="0">
                <a:solidFill>
                  <a:srgbClr val="174592"/>
                </a:solidFill>
                <a:latin typeface="Carlito"/>
                <a:cs typeface="Carlito"/>
              </a:rPr>
              <a:t> </a:t>
            </a:r>
            <a:r>
              <a:rPr sz="1200" dirty="0">
                <a:solidFill>
                  <a:srgbClr val="174592"/>
                </a:solidFill>
                <a:latin typeface="Carlito"/>
                <a:cs typeface="Carlito"/>
              </a:rPr>
              <a:t>process</a:t>
            </a:r>
            <a:r>
              <a:rPr dirty="0">
                <a:latin typeface="Carlito"/>
                <a:cs typeface="Carlito"/>
              </a:rPr>
              <a:t>.</a:t>
            </a:r>
            <a:endParaRPr>
              <a:latin typeface="Carlito"/>
              <a:cs typeface="Carlito"/>
            </a:endParaRPr>
          </a:p>
        </p:txBody>
      </p:sp>
      <p:grpSp>
        <p:nvGrpSpPr>
          <p:cNvPr id="10" name="object 10"/>
          <p:cNvGrpSpPr/>
          <p:nvPr/>
        </p:nvGrpSpPr>
        <p:grpSpPr>
          <a:xfrm>
            <a:off x="3083560" y="3535679"/>
            <a:ext cx="485140" cy="2011680"/>
            <a:chOff x="1559560" y="3535679"/>
            <a:chExt cx="485140" cy="2011680"/>
          </a:xfrm>
        </p:grpSpPr>
        <p:sp>
          <p:nvSpPr>
            <p:cNvPr id="11" name="object 11"/>
            <p:cNvSpPr/>
            <p:nvPr/>
          </p:nvSpPr>
          <p:spPr>
            <a:xfrm>
              <a:off x="1559560" y="3535679"/>
              <a:ext cx="429259" cy="530860"/>
            </a:xfrm>
            <a:prstGeom prst="rect">
              <a:avLst/>
            </a:prstGeom>
            <a:blipFill>
              <a:blip r:embed="rId3" cstate="print"/>
              <a:stretch>
                <a:fillRect/>
              </a:stretch>
            </a:blipFill>
          </p:spPr>
          <p:txBody>
            <a:bodyPr wrap="square" lIns="0" tIns="0" rIns="0" bIns="0" rtlCol="0"/>
            <a:lstStyle/>
            <a:p>
              <a:endParaRPr/>
            </a:p>
          </p:txBody>
        </p:sp>
        <p:sp>
          <p:nvSpPr>
            <p:cNvPr id="12" name="object 12"/>
            <p:cNvSpPr/>
            <p:nvPr/>
          </p:nvSpPr>
          <p:spPr>
            <a:xfrm>
              <a:off x="1559560" y="4295139"/>
              <a:ext cx="485140" cy="477519"/>
            </a:xfrm>
            <a:prstGeom prst="rect">
              <a:avLst/>
            </a:prstGeom>
            <a:blipFill>
              <a:blip r:embed="rId4" cstate="print"/>
              <a:stretch>
                <a:fillRect/>
              </a:stretch>
            </a:blipFill>
          </p:spPr>
          <p:txBody>
            <a:bodyPr wrap="square" lIns="0" tIns="0" rIns="0" bIns="0" rtlCol="0"/>
            <a:lstStyle/>
            <a:p>
              <a:endParaRPr/>
            </a:p>
          </p:txBody>
        </p:sp>
        <p:sp>
          <p:nvSpPr>
            <p:cNvPr id="13" name="object 13"/>
            <p:cNvSpPr/>
            <p:nvPr/>
          </p:nvSpPr>
          <p:spPr>
            <a:xfrm>
              <a:off x="1559560" y="5003799"/>
              <a:ext cx="485140" cy="543560"/>
            </a:xfrm>
            <a:prstGeom prst="rect">
              <a:avLst/>
            </a:prstGeom>
            <a:blipFill>
              <a:blip r:embed="rId5" cstate="print"/>
              <a:stretch>
                <a:fillRect/>
              </a:stretch>
            </a:blipFill>
          </p:spPr>
          <p:txBody>
            <a:bodyPr wrap="square" lIns="0" tIns="0" rIns="0" bIns="0" rtlCol="0"/>
            <a:lstStyle/>
            <a:p>
              <a:endParaRPr/>
            </a:p>
          </p:txBody>
        </p:sp>
      </p:grpSp>
      <p:sp>
        <p:nvSpPr>
          <p:cNvPr id="15" name="object 3">
            <a:extLst>
              <a:ext uri="{FF2B5EF4-FFF2-40B4-BE49-F238E27FC236}">
                <a16:creationId xmlns:a16="http://schemas.microsoft.com/office/drawing/2014/main" id="{EB3D8437-455D-4926-9F4F-5E484E4587CB}"/>
              </a:ext>
            </a:extLst>
          </p:cNvPr>
          <p:cNvSpPr/>
          <p:nvPr/>
        </p:nvSpPr>
        <p:spPr>
          <a:xfrm>
            <a:off x="475877" y="91440"/>
            <a:ext cx="1732280" cy="731519"/>
          </a:xfrm>
          <a:prstGeom prst="rect">
            <a:avLst/>
          </a:prstGeom>
          <a:blipFill>
            <a:blip r:embed="rId6" cstate="print"/>
            <a:stretch>
              <a:fillRect/>
            </a:stretch>
          </a:blipFill>
        </p:spPr>
        <p:txBody>
          <a:bodyPr wrap="square" lIns="0" tIns="0" rIns="0" bIns="0" rtlCol="0"/>
          <a:lstStyle/>
          <a:p>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object 3"/>
          <p:cNvGrpSpPr/>
          <p:nvPr/>
        </p:nvGrpSpPr>
        <p:grpSpPr>
          <a:xfrm>
            <a:off x="1524000" y="901700"/>
            <a:ext cx="9144000" cy="5323840"/>
            <a:chOff x="0" y="901700"/>
            <a:chExt cx="9144000" cy="5323840"/>
          </a:xfrm>
        </p:grpSpPr>
        <p:sp>
          <p:nvSpPr>
            <p:cNvPr id="4" name="object 4"/>
            <p:cNvSpPr/>
            <p:nvPr/>
          </p:nvSpPr>
          <p:spPr>
            <a:xfrm>
              <a:off x="7620" y="901700"/>
              <a:ext cx="9136379" cy="5323840"/>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0" y="3153410"/>
              <a:ext cx="9144000" cy="2882900"/>
            </a:xfrm>
            <a:custGeom>
              <a:avLst/>
              <a:gdLst/>
              <a:ahLst/>
              <a:cxnLst/>
              <a:rect l="l" t="t" r="r" b="b"/>
              <a:pathLst>
                <a:path w="9144000" h="2882900">
                  <a:moveTo>
                    <a:pt x="0" y="0"/>
                  </a:moveTo>
                  <a:lnTo>
                    <a:pt x="0" y="2882900"/>
                  </a:lnTo>
                  <a:lnTo>
                    <a:pt x="9143999" y="2882900"/>
                  </a:lnTo>
                  <a:lnTo>
                    <a:pt x="9143999" y="0"/>
                  </a:lnTo>
                  <a:lnTo>
                    <a:pt x="0" y="0"/>
                  </a:lnTo>
                  <a:close/>
                </a:path>
              </a:pathLst>
            </a:custGeom>
            <a:solidFill>
              <a:srgbClr val="F1F1F1">
                <a:alpha val="32156"/>
              </a:srgbClr>
            </a:solidFill>
          </p:spPr>
          <p:txBody>
            <a:bodyPr wrap="square" lIns="0" tIns="0" rIns="0" bIns="0" rtlCol="0"/>
            <a:lstStyle/>
            <a:p>
              <a:endParaRPr/>
            </a:p>
          </p:txBody>
        </p:sp>
        <p:sp>
          <p:nvSpPr>
            <p:cNvPr id="6" name="object 6"/>
            <p:cNvSpPr/>
            <p:nvPr/>
          </p:nvSpPr>
          <p:spPr>
            <a:xfrm>
              <a:off x="0" y="3147059"/>
              <a:ext cx="9144000" cy="2895600"/>
            </a:xfrm>
            <a:custGeom>
              <a:avLst/>
              <a:gdLst/>
              <a:ahLst/>
              <a:cxnLst/>
              <a:rect l="l" t="t" r="r" b="b"/>
              <a:pathLst>
                <a:path w="9144000" h="2895600">
                  <a:moveTo>
                    <a:pt x="9143987" y="2882900"/>
                  </a:moveTo>
                  <a:lnTo>
                    <a:pt x="0" y="2882900"/>
                  </a:lnTo>
                  <a:lnTo>
                    <a:pt x="0" y="2895600"/>
                  </a:lnTo>
                  <a:lnTo>
                    <a:pt x="9143987" y="2895600"/>
                  </a:lnTo>
                  <a:lnTo>
                    <a:pt x="9143987" y="2882900"/>
                  </a:lnTo>
                  <a:close/>
                </a:path>
                <a:path w="9144000" h="2895600">
                  <a:moveTo>
                    <a:pt x="9143987" y="0"/>
                  </a:moveTo>
                  <a:lnTo>
                    <a:pt x="0" y="0"/>
                  </a:lnTo>
                  <a:lnTo>
                    <a:pt x="0" y="12700"/>
                  </a:lnTo>
                  <a:lnTo>
                    <a:pt x="9143987" y="12700"/>
                  </a:lnTo>
                  <a:lnTo>
                    <a:pt x="9143987" y="0"/>
                  </a:lnTo>
                  <a:close/>
                </a:path>
              </a:pathLst>
            </a:custGeom>
            <a:solidFill>
              <a:srgbClr val="4471C4"/>
            </a:solidFill>
          </p:spPr>
          <p:txBody>
            <a:bodyPr wrap="square" lIns="0" tIns="0" rIns="0" bIns="0" rtlCol="0"/>
            <a:lstStyle/>
            <a:p>
              <a:endParaRPr/>
            </a:p>
          </p:txBody>
        </p:sp>
      </p:grpSp>
      <p:sp>
        <p:nvSpPr>
          <p:cNvPr id="7" name="object 7"/>
          <p:cNvSpPr txBox="1"/>
          <p:nvPr/>
        </p:nvSpPr>
        <p:spPr>
          <a:xfrm>
            <a:off x="4276979" y="3661792"/>
            <a:ext cx="4632960" cy="2055495"/>
          </a:xfrm>
          <a:prstGeom prst="rect">
            <a:avLst/>
          </a:prstGeom>
        </p:spPr>
        <p:txBody>
          <a:bodyPr vert="horz" wrap="square" lIns="0" tIns="12700" rIns="0" bIns="0" rtlCol="0">
            <a:spAutoFit/>
          </a:bodyPr>
          <a:lstStyle/>
          <a:p>
            <a:pPr marL="13335">
              <a:spcBef>
                <a:spcPts val="100"/>
              </a:spcBef>
            </a:pPr>
            <a:r>
              <a:rPr sz="1200" b="1" spc="-95" dirty="0">
                <a:solidFill>
                  <a:srgbClr val="174592"/>
                </a:solidFill>
                <a:latin typeface="Trebuchet MS"/>
                <a:cs typeface="Trebuchet MS"/>
              </a:rPr>
              <a:t>RULES’</a:t>
            </a:r>
            <a:r>
              <a:rPr sz="1200" b="1" spc="-60" dirty="0">
                <a:solidFill>
                  <a:srgbClr val="174592"/>
                </a:solidFill>
                <a:latin typeface="Trebuchet MS"/>
                <a:cs typeface="Trebuchet MS"/>
              </a:rPr>
              <a:t> </a:t>
            </a:r>
            <a:r>
              <a:rPr sz="1200" b="1" spc="-50" dirty="0">
                <a:solidFill>
                  <a:srgbClr val="174592"/>
                </a:solidFill>
                <a:latin typeface="Trebuchet MS"/>
                <a:cs typeface="Trebuchet MS"/>
              </a:rPr>
              <a:t>ENGINE</a:t>
            </a:r>
            <a:endParaRPr sz="1200">
              <a:latin typeface="Trebuchet MS"/>
              <a:cs typeface="Trebuchet MS"/>
            </a:endParaRPr>
          </a:p>
          <a:p>
            <a:pPr marL="13335"/>
            <a:r>
              <a:rPr sz="1200" spc="-5" dirty="0">
                <a:solidFill>
                  <a:srgbClr val="174592"/>
                </a:solidFill>
                <a:latin typeface="Carlito"/>
                <a:cs typeface="Carlito"/>
              </a:rPr>
              <a:t>Architecture </a:t>
            </a:r>
            <a:r>
              <a:rPr sz="1200" dirty="0">
                <a:solidFill>
                  <a:srgbClr val="174592"/>
                </a:solidFill>
                <a:latin typeface="Carlito"/>
                <a:cs typeface="Carlito"/>
              </a:rPr>
              <a:t>around a protocols’ library and a rules’</a:t>
            </a:r>
            <a:r>
              <a:rPr sz="1200" spc="-160" dirty="0">
                <a:solidFill>
                  <a:srgbClr val="174592"/>
                </a:solidFill>
                <a:latin typeface="Carlito"/>
                <a:cs typeface="Carlito"/>
              </a:rPr>
              <a:t> </a:t>
            </a:r>
            <a:r>
              <a:rPr sz="1200" dirty="0">
                <a:solidFill>
                  <a:srgbClr val="174592"/>
                </a:solidFill>
                <a:latin typeface="Carlito"/>
                <a:cs typeface="Carlito"/>
              </a:rPr>
              <a:t>engine.</a:t>
            </a:r>
            <a:endParaRPr sz="1200">
              <a:latin typeface="Carlito"/>
              <a:cs typeface="Carlito"/>
            </a:endParaRPr>
          </a:p>
          <a:p>
            <a:pPr>
              <a:lnSpc>
                <a:spcPct val="100000"/>
              </a:lnSpc>
            </a:pPr>
            <a:endParaRPr sz="1200">
              <a:latin typeface="Carlito"/>
              <a:cs typeface="Carlito"/>
            </a:endParaRPr>
          </a:p>
          <a:p>
            <a:pPr>
              <a:spcBef>
                <a:spcPts val="20"/>
              </a:spcBef>
            </a:pPr>
            <a:endParaRPr sz="1200">
              <a:latin typeface="Carlito"/>
              <a:cs typeface="Carlito"/>
            </a:endParaRPr>
          </a:p>
          <a:p>
            <a:pPr marL="12700"/>
            <a:r>
              <a:rPr sz="1200" b="1" spc="-5" dirty="0">
                <a:solidFill>
                  <a:srgbClr val="174592"/>
                </a:solidFill>
                <a:latin typeface="Carlito"/>
                <a:cs typeface="Carlito"/>
              </a:rPr>
              <a:t>INTEROPERABLE</a:t>
            </a:r>
            <a:endParaRPr sz="1200">
              <a:latin typeface="Carlito"/>
              <a:cs typeface="Carlito"/>
            </a:endParaRPr>
          </a:p>
          <a:p>
            <a:pPr marL="12700"/>
            <a:r>
              <a:rPr sz="1200" dirty="0">
                <a:solidFill>
                  <a:srgbClr val="174592"/>
                </a:solidFill>
                <a:latin typeface="Carlito"/>
                <a:cs typeface="Carlito"/>
              </a:rPr>
              <a:t>Connected to more than </a:t>
            </a:r>
            <a:r>
              <a:rPr sz="1200" spc="-10" dirty="0">
                <a:solidFill>
                  <a:srgbClr val="174592"/>
                </a:solidFill>
                <a:latin typeface="Carlito"/>
                <a:cs typeface="Carlito"/>
              </a:rPr>
              <a:t>410 </a:t>
            </a:r>
            <a:r>
              <a:rPr sz="1200" dirty="0">
                <a:solidFill>
                  <a:srgbClr val="174592"/>
                </a:solidFill>
                <a:latin typeface="Carlito"/>
                <a:cs typeface="Carlito"/>
              </a:rPr>
              <a:t>medical</a:t>
            </a:r>
            <a:r>
              <a:rPr sz="1200" spc="-25" dirty="0">
                <a:solidFill>
                  <a:srgbClr val="174592"/>
                </a:solidFill>
                <a:latin typeface="Carlito"/>
                <a:cs typeface="Carlito"/>
              </a:rPr>
              <a:t> </a:t>
            </a:r>
            <a:r>
              <a:rPr sz="1200" spc="-5" dirty="0">
                <a:solidFill>
                  <a:srgbClr val="174592"/>
                </a:solidFill>
                <a:latin typeface="Carlito"/>
                <a:cs typeface="Carlito"/>
              </a:rPr>
              <a:t>devices.</a:t>
            </a:r>
            <a:endParaRPr sz="1200">
              <a:latin typeface="Carlito"/>
              <a:cs typeface="Carlito"/>
            </a:endParaRPr>
          </a:p>
          <a:p>
            <a:pPr>
              <a:lnSpc>
                <a:spcPct val="100000"/>
              </a:lnSpc>
            </a:pPr>
            <a:endParaRPr sz="1200">
              <a:latin typeface="Carlito"/>
              <a:cs typeface="Carlito"/>
            </a:endParaRPr>
          </a:p>
          <a:p>
            <a:pPr>
              <a:spcBef>
                <a:spcPts val="20"/>
              </a:spcBef>
            </a:pPr>
            <a:endParaRPr sz="1200">
              <a:latin typeface="Carlito"/>
              <a:cs typeface="Carlito"/>
            </a:endParaRPr>
          </a:p>
          <a:p>
            <a:pPr marL="12700">
              <a:spcBef>
                <a:spcPts val="5"/>
              </a:spcBef>
            </a:pPr>
            <a:r>
              <a:rPr sz="1200" b="1" spc="-5" dirty="0">
                <a:solidFill>
                  <a:srgbClr val="174592"/>
                </a:solidFill>
                <a:latin typeface="Carlito"/>
                <a:cs typeface="Carlito"/>
              </a:rPr>
              <a:t>MEDICAL DEVICE </a:t>
            </a:r>
            <a:r>
              <a:rPr sz="1200" b="1" dirty="0">
                <a:solidFill>
                  <a:srgbClr val="174592"/>
                </a:solidFill>
                <a:latin typeface="Carlito"/>
                <a:cs typeface="Carlito"/>
              </a:rPr>
              <a:t>CE</a:t>
            </a:r>
            <a:r>
              <a:rPr sz="1200" b="1" spc="65" dirty="0">
                <a:solidFill>
                  <a:srgbClr val="174592"/>
                </a:solidFill>
                <a:latin typeface="Carlito"/>
                <a:cs typeface="Carlito"/>
              </a:rPr>
              <a:t> </a:t>
            </a:r>
            <a:r>
              <a:rPr sz="1200" b="1" spc="-5" dirty="0">
                <a:solidFill>
                  <a:srgbClr val="174592"/>
                </a:solidFill>
                <a:latin typeface="Carlito"/>
                <a:cs typeface="Carlito"/>
              </a:rPr>
              <a:t>CERTIFIED</a:t>
            </a:r>
            <a:endParaRPr sz="1200">
              <a:latin typeface="Carlito"/>
              <a:cs typeface="Carlito"/>
            </a:endParaRPr>
          </a:p>
          <a:p>
            <a:pPr marL="48260" marR="5080" indent="-36195"/>
            <a:r>
              <a:rPr sz="1200" spc="-5" dirty="0">
                <a:solidFill>
                  <a:srgbClr val="174592"/>
                </a:solidFill>
                <a:latin typeface="Carlito"/>
                <a:cs typeface="Carlito"/>
              </a:rPr>
              <a:t>DIANE </a:t>
            </a:r>
            <a:r>
              <a:rPr sz="1200" dirty="0">
                <a:solidFill>
                  <a:srgbClr val="174592"/>
                </a:solidFill>
                <a:latin typeface="Carlito"/>
                <a:cs typeface="Carlito"/>
              </a:rPr>
              <a:t>ICU </a:t>
            </a:r>
            <a:r>
              <a:rPr sz="1200" spc="-5" dirty="0">
                <a:solidFill>
                  <a:srgbClr val="174592"/>
                </a:solidFill>
                <a:latin typeface="Carlito"/>
                <a:cs typeface="Carlito"/>
              </a:rPr>
              <a:t>prescription </a:t>
            </a:r>
            <a:r>
              <a:rPr sz="1200" dirty="0">
                <a:solidFill>
                  <a:srgbClr val="174592"/>
                </a:solidFill>
                <a:latin typeface="Carlito"/>
                <a:cs typeface="Carlito"/>
              </a:rPr>
              <a:t>engine is </a:t>
            </a:r>
            <a:r>
              <a:rPr sz="1200" spc="-5" dirty="0">
                <a:solidFill>
                  <a:srgbClr val="174592"/>
                </a:solidFill>
                <a:latin typeface="Carlito"/>
                <a:cs typeface="Carlito"/>
              </a:rPr>
              <a:t>certified </a:t>
            </a:r>
            <a:r>
              <a:rPr sz="1200" dirty="0">
                <a:solidFill>
                  <a:srgbClr val="174592"/>
                </a:solidFill>
                <a:latin typeface="Carlito"/>
                <a:cs typeface="Carlito"/>
              </a:rPr>
              <a:t>as medical </a:t>
            </a:r>
            <a:r>
              <a:rPr sz="1200" spc="-5" dirty="0">
                <a:solidFill>
                  <a:srgbClr val="174592"/>
                </a:solidFill>
                <a:latin typeface="Carlito"/>
                <a:cs typeface="Carlito"/>
              </a:rPr>
              <a:t>device, </a:t>
            </a:r>
            <a:r>
              <a:rPr sz="1200" dirty="0">
                <a:solidFill>
                  <a:srgbClr val="174592"/>
                </a:solidFill>
                <a:latin typeface="Carlito"/>
                <a:cs typeface="Carlito"/>
              </a:rPr>
              <a:t>manufacturer  in the </a:t>
            </a:r>
            <a:r>
              <a:rPr sz="1200" spc="-5" dirty="0">
                <a:solidFill>
                  <a:srgbClr val="174592"/>
                </a:solidFill>
                <a:latin typeface="Carlito"/>
                <a:cs typeface="Carlito"/>
              </a:rPr>
              <a:t>sense </a:t>
            </a:r>
            <a:r>
              <a:rPr sz="1200" dirty="0">
                <a:solidFill>
                  <a:srgbClr val="174592"/>
                </a:solidFill>
                <a:latin typeface="Carlito"/>
                <a:cs typeface="Carlito"/>
              </a:rPr>
              <a:t>of the </a:t>
            </a:r>
            <a:r>
              <a:rPr sz="1200" spc="-5" dirty="0">
                <a:solidFill>
                  <a:srgbClr val="174592"/>
                </a:solidFill>
                <a:latin typeface="Carlito"/>
                <a:cs typeface="Carlito"/>
              </a:rPr>
              <a:t>Directive</a:t>
            </a:r>
            <a:r>
              <a:rPr sz="1200" spc="-25" dirty="0">
                <a:solidFill>
                  <a:srgbClr val="174592"/>
                </a:solidFill>
                <a:latin typeface="Carlito"/>
                <a:cs typeface="Carlito"/>
              </a:rPr>
              <a:t> </a:t>
            </a:r>
            <a:r>
              <a:rPr sz="1200" spc="-10" dirty="0">
                <a:solidFill>
                  <a:srgbClr val="174592"/>
                </a:solidFill>
                <a:latin typeface="Carlito"/>
                <a:cs typeface="Carlito"/>
              </a:rPr>
              <a:t>93/42/EEC.</a:t>
            </a:r>
            <a:endParaRPr sz="1200">
              <a:latin typeface="Carlito"/>
              <a:cs typeface="Carlito"/>
            </a:endParaRPr>
          </a:p>
        </p:txBody>
      </p:sp>
      <p:grpSp>
        <p:nvGrpSpPr>
          <p:cNvPr id="8" name="object 8"/>
          <p:cNvGrpSpPr/>
          <p:nvPr/>
        </p:nvGrpSpPr>
        <p:grpSpPr>
          <a:xfrm>
            <a:off x="3075939" y="3517900"/>
            <a:ext cx="576580" cy="2235200"/>
            <a:chOff x="1551939" y="3517900"/>
            <a:chExt cx="576580" cy="2235200"/>
          </a:xfrm>
        </p:grpSpPr>
        <p:sp>
          <p:nvSpPr>
            <p:cNvPr id="9" name="object 9"/>
            <p:cNvSpPr/>
            <p:nvPr/>
          </p:nvSpPr>
          <p:spPr>
            <a:xfrm>
              <a:off x="1559559" y="3517900"/>
              <a:ext cx="561340" cy="553719"/>
            </a:xfrm>
            <a:prstGeom prst="rect">
              <a:avLst/>
            </a:prstGeom>
            <a:blipFill>
              <a:blip r:embed="rId3" cstate="print"/>
              <a:stretch>
                <a:fillRect/>
              </a:stretch>
            </a:blipFill>
          </p:spPr>
          <p:txBody>
            <a:bodyPr wrap="square" lIns="0" tIns="0" rIns="0" bIns="0" rtlCol="0"/>
            <a:lstStyle/>
            <a:p>
              <a:endParaRPr/>
            </a:p>
          </p:txBody>
        </p:sp>
        <p:sp>
          <p:nvSpPr>
            <p:cNvPr id="10" name="object 10"/>
            <p:cNvSpPr/>
            <p:nvPr/>
          </p:nvSpPr>
          <p:spPr>
            <a:xfrm>
              <a:off x="1582419" y="4340860"/>
              <a:ext cx="515619" cy="508000"/>
            </a:xfrm>
            <a:prstGeom prst="rect">
              <a:avLst/>
            </a:prstGeom>
            <a:blipFill>
              <a:blip r:embed="rId4" cstate="print"/>
              <a:stretch>
                <a:fillRect/>
              </a:stretch>
            </a:blipFill>
          </p:spPr>
          <p:txBody>
            <a:bodyPr wrap="square" lIns="0" tIns="0" rIns="0" bIns="0" rtlCol="0"/>
            <a:lstStyle/>
            <a:p>
              <a:endParaRPr/>
            </a:p>
          </p:txBody>
        </p:sp>
        <p:sp>
          <p:nvSpPr>
            <p:cNvPr id="11" name="object 11"/>
            <p:cNvSpPr/>
            <p:nvPr/>
          </p:nvSpPr>
          <p:spPr>
            <a:xfrm>
              <a:off x="1551939" y="5019039"/>
              <a:ext cx="576579" cy="734060"/>
            </a:xfrm>
            <a:prstGeom prst="rect">
              <a:avLst/>
            </a:prstGeom>
            <a:blipFill>
              <a:blip r:embed="rId5" cstate="print"/>
              <a:stretch>
                <a:fillRect/>
              </a:stretch>
            </a:blipFill>
          </p:spPr>
          <p:txBody>
            <a:bodyPr wrap="square" lIns="0" tIns="0" rIns="0" bIns="0" rtlCol="0"/>
            <a:lstStyle/>
            <a:p>
              <a:endParaRPr/>
            </a:p>
          </p:txBody>
        </p:sp>
      </p:grpSp>
      <p:sp>
        <p:nvSpPr>
          <p:cNvPr id="13" name="object 3">
            <a:extLst>
              <a:ext uri="{FF2B5EF4-FFF2-40B4-BE49-F238E27FC236}">
                <a16:creationId xmlns:a16="http://schemas.microsoft.com/office/drawing/2014/main" id="{72E4FCDA-92A2-4D32-85AD-CFB476A5E9B2}"/>
              </a:ext>
            </a:extLst>
          </p:cNvPr>
          <p:cNvSpPr/>
          <p:nvPr/>
        </p:nvSpPr>
        <p:spPr>
          <a:xfrm>
            <a:off x="475877" y="91440"/>
            <a:ext cx="1732280" cy="731519"/>
          </a:xfrm>
          <a:prstGeom prst="rect">
            <a:avLst/>
          </a:prstGeom>
          <a:blipFill>
            <a:blip r:embed="rId6" cstate="print"/>
            <a:stretch>
              <a:fillRect/>
            </a:stretch>
          </a:blipFill>
        </p:spPr>
        <p:txBody>
          <a:bodyPr wrap="square" lIns="0" tIns="0" rIns="0" bIns="0" rtlCol="0"/>
          <a:lstStyle/>
          <a:p>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object 3"/>
          <p:cNvGrpSpPr/>
          <p:nvPr/>
        </p:nvGrpSpPr>
        <p:grpSpPr>
          <a:xfrm>
            <a:off x="4235830" y="3894073"/>
            <a:ext cx="5091430" cy="274320"/>
            <a:chOff x="2711830" y="3894073"/>
            <a:chExt cx="5091430" cy="274320"/>
          </a:xfrm>
        </p:grpSpPr>
        <p:sp>
          <p:nvSpPr>
            <p:cNvPr id="4" name="object 4"/>
            <p:cNvSpPr/>
            <p:nvPr/>
          </p:nvSpPr>
          <p:spPr>
            <a:xfrm>
              <a:off x="2711830" y="3894073"/>
              <a:ext cx="621792" cy="274319"/>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3285870" y="3894073"/>
              <a:ext cx="1389633" cy="274319"/>
            </a:xfrm>
            <a:prstGeom prst="rect">
              <a:avLst/>
            </a:prstGeom>
            <a:blipFill>
              <a:blip r:embed="rId3" cstate="print"/>
              <a:stretch>
                <a:fillRect/>
              </a:stretch>
            </a:blipFill>
          </p:spPr>
          <p:txBody>
            <a:bodyPr wrap="square" lIns="0" tIns="0" rIns="0" bIns="0" rtlCol="0"/>
            <a:lstStyle/>
            <a:p>
              <a:endParaRPr/>
            </a:p>
          </p:txBody>
        </p:sp>
        <p:sp>
          <p:nvSpPr>
            <p:cNvPr id="6" name="object 6"/>
            <p:cNvSpPr/>
            <p:nvPr/>
          </p:nvSpPr>
          <p:spPr>
            <a:xfrm>
              <a:off x="4614926" y="3894073"/>
              <a:ext cx="1122679" cy="274319"/>
            </a:xfrm>
            <a:prstGeom prst="rect">
              <a:avLst/>
            </a:prstGeom>
            <a:blipFill>
              <a:blip r:embed="rId4" cstate="print"/>
              <a:stretch>
                <a:fillRect/>
              </a:stretch>
            </a:blipFill>
          </p:spPr>
          <p:txBody>
            <a:bodyPr wrap="square" lIns="0" tIns="0" rIns="0" bIns="0" rtlCol="0"/>
            <a:lstStyle/>
            <a:p>
              <a:endParaRPr/>
            </a:p>
          </p:txBody>
        </p:sp>
        <p:sp>
          <p:nvSpPr>
            <p:cNvPr id="7" name="object 7"/>
            <p:cNvSpPr/>
            <p:nvPr/>
          </p:nvSpPr>
          <p:spPr>
            <a:xfrm>
              <a:off x="5676519" y="3894073"/>
              <a:ext cx="949045" cy="274319"/>
            </a:xfrm>
            <a:prstGeom prst="rect">
              <a:avLst/>
            </a:prstGeom>
            <a:blipFill>
              <a:blip r:embed="rId5" cstate="print"/>
              <a:stretch>
                <a:fillRect/>
              </a:stretch>
            </a:blipFill>
          </p:spPr>
          <p:txBody>
            <a:bodyPr wrap="square" lIns="0" tIns="0" rIns="0" bIns="0" rtlCol="0"/>
            <a:lstStyle/>
            <a:p>
              <a:endParaRPr/>
            </a:p>
          </p:txBody>
        </p:sp>
        <p:sp>
          <p:nvSpPr>
            <p:cNvPr id="8" name="object 8"/>
            <p:cNvSpPr/>
            <p:nvPr/>
          </p:nvSpPr>
          <p:spPr>
            <a:xfrm>
              <a:off x="6576059" y="3894073"/>
              <a:ext cx="562368" cy="274319"/>
            </a:xfrm>
            <a:prstGeom prst="rect">
              <a:avLst/>
            </a:prstGeom>
            <a:blipFill>
              <a:blip r:embed="rId6" cstate="print"/>
              <a:stretch>
                <a:fillRect/>
              </a:stretch>
            </a:blipFill>
          </p:spPr>
          <p:txBody>
            <a:bodyPr wrap="square" lIns="0" tIns="0" rIns="0" bIns="0" rtlCol="0"/>
            <a:lstStyle/>
            <a:p>
              <a:endParaRPr/>
            </a:p>
          </p:txBody>
        </p:sp>
        <p:sp>
          <p:nvSpPr>
            <p:cNvPr id="9" name="object 9"/>
            <p:cNvSpPr/>
            <p:nvPr/>
          </p:nvSpPr>
          <p:spPr>
            <a:xfrm>
              <a:off x="7076694" y="3894073"/>
              <a:ext cx="574890" cy="274319"/>
            </a:xfrm>
            <a:prstGeom prst="rect">
              <a:avLst/>
            </a:prstGeom>
            <a:blipFill>
              <a:blip r:embed="rId7" cstate="print"/>
              <a:stretch>
                <a:fillRect/>
              </a:stretch>
            </a:blipFill>
          </p:spPr>
          <p:txBody>
            <a:bodyPr wrap="square" lIns="0" tIns="0" rIns="0" bIns="0" rtlCol="0"/>
            <a:lstStyle/>
            <a:p>
              <a:endParaRPr/>
            </a:p>
          </p:txBody>
        </p:sp>
        <p:sp>
          <p:nvSpPr>
            <p:cNvPr id="10" name="object 10"/>
            <p:cNvSpPr/>
            <p:nvPr/>
          </p:nvSpPr>
          <p:spPr>
            <a:xfrm>
              <a:off x="7569453" y="3894073"/>
              <a:ext cx="233679" cy="274319"/>
            </a:xfrm>
            <a:prstGeom prst="rect">
              <a:avLst/>
            </a:prstGeom>
            <a:blipFill>
              <a:blip r:embed="rId8" cstate="print"/>
              <a:stretch>
                <a:fillRect/>
              </a:stretch>
            </a:blipFill>
          </p:spPr>
          <p:txBody>
            <a:bodyPr wrap="square" lIns="0" tIns="0" rIns="0" bIns="0" rtlCol="0"/>
            <a:lstStyle/>
            <a:p>
              <a:endParaRPr/>
            </a:p>
          </p:txBody>
        </p:sp>
      </p:grpSp>
      <p:grpSp>
        <p:nvGrpSpPr>
          <p:cNvPr id="11" name="object 11"/>
          <p:cNvGrpSpPr/>
          <p:nvPr/>
        </p:nvGrpSpPr>
        <p:grpSpPr>
          <a:xfrm>
            <a:off x="4289171" y="4320477"/>
            <a:ext cx="4253865" cy="274955"/>
            <a:chOff x="2765170" y="4320476"/>
            <a:chExt cx="4253865" cy="274955"/>
          </a:xfrm>
        </p:grpSpPr>
        <p:sp>
          <p:nvSpPr>
            <p:cNvPr id="12" name="object 12"/>
            <p:cNvSpPr/>
            <p:nvPr/>
          </p:nvSpPr>
          <p:spPr>
            <a:xfrm>
              <a:off x="2765170" y="4320476"/>
              <a:ext cx="1154277" cy="274637"/>
            </a:xfrm>
            <a:prstGeom prst="rect">
              <a:avLst/>
            </a:prstGeom>
            <a:blipFill>
              <a:blip r:embed="rId9" cstate="print"/>
              <a:stretch>
                <a:fillRect/>
              </a:stretch>
            </a:blipFill>
          </p:spPr>
          <p:txBody>
            <a:bodyPr wrap="square" lIns="0" tIns="0" rIns="0" bIns="0" rtlCol="0"/>
            <a:lstStyle/>
            <a:p>
              <a:endParaRPr/>
            </a:p>
          </p:txBody>
        </p:sp>
        <p:sp>
          <p:nvSpPr>
            <p:cNvPr id="13" name="object 13"/>
            <p:cNvSpPr/>
            <p:nvPr/>
          </p:nvSpPr>
          <p:spPr>
            <a:xfrm>
              <a:off x="3867784" y="4320476"/>
              <a:ext cx="917613" cy="274637"/>
            </a:xfrm>
            <a:prstGeom prst="rect">
              <a:avLst/>
            </a:prstGeom>
            <a:blipFill>
              <a:blip r:embed="rId10" cstate="print"/>
              <a:stretch>
                <a:fillRect/>
              </a:stretch>
            </a:blipFill>
          </p:spPr>
          <p:txBody>
            <a:bodyPr wrap="square" lIns="0" tIns="0" rIns="0" bIns="0" rtlCol="0"/>
            <a:lstStyle/>
            <a:p>
              <a:endParaRPr/>
            </a:p>
          </p:txBody>
        </p:sp>
        <p:sp>
          <p:nvSpPr>
            <p:cNvPr id="14" name="object 14"/>
            <p:cNvSpPr/>
            <p:nvPr/>
          </p:nvSpPr>
          <p:spPr>
            <a:xfrm>
              <a:off x="4683378" y="4320476"/>
              <a:ext cx="76200" cy="274637"/>
            </a:xfrm>
            <a:prstGeom prst="rect">
              <a:avLst/>
            </a:prstGeom>
            <a:blipFill>
              <a:blip r:embed="rId11" cstate="print"/>
              <a:stretch>
                <a:fillRect/>
              </a:stretch>
            </a:blipFill>
          </p:spPr>
          <p:txBody>
            <a:bodyPr wrap="square" lIns="0" tIns="0" rIns="0" bIns="0" rtlCol="0"/>
            <a:lstStyle/>
            <a:p>
              <a:endParaRPr/>
            </a:p>
          </p:txBody>
        </p:sp>
        <p:sp>
          <p:nvSpPr>
            <p:cNvPr id="15" name="object 15"/>
            <p:cNvSpPr/>
            <p:nvPr/>
          </p:nvSpPr>
          <p:spPr>
            <a:xfrm>
              <a:off x="4777358" y="4320476"/>
              <a:ext cx="672680" cy="274637"/>
            </a:xfrm>
            <a:prstGeom prst="rect">
              <a:avLst/>
            </a:prstGeom>
            <a:blipFill>
              <a:blip r:embed="rId12" cstate="print"/>
              <a:stretch>
                <a:fillRect/>
              </a:stretch>
            </a:blipFill>
          </p:spPr>
          <p:txBody>
            <a:bodyPr wrap="square" lIns="0" tIns="0" rIns="0" bIns="0" rtlCol="0"/>
            <a:lstStyle/>
            <a:p>
              <a:endParaRPr/>
            </a:p>
          </p:txBody>
        </p:sp>
        <p:sp>
          <p:nvSpPr>
            <p:cNvPr id="16" name="object 16"/>
            <p:cNvSpPr/>
            <p:nvPr/>
          </p:nvSpPr>
          <p:spPr>
            <a:xfrm>
              <a:off x="5407405" y="4320476"/>
              <a:ext cx="846201" cy="274637"/>
            </a:xfrm>
            <a:prstGeom prst="rect">
              <a:avLst/>
            </a:prstGeom>
            <a:blipFill>
              <a:blip r:embed="rId13" cstate="print"/>
              <a:stretch>
                <a:fillRect/>
              </a:stretch>
            </a:blipFill>
          </p:spPr>
          <p:txBody>
            <a:bodyPr wrap="square" lIns="0" tIns="0" rIns="0" bIns="0" rtlCol="0"/>
            <a:lstStyle/>
            <a:p>
              <a:endParaRPr/>
            </a:p>
          </p:txBody>
        </p:sp>
        <p:sp>
          <p:nvSpPr>
            <p:cNvPr id="17" name="object 17"/>
            <p:cNvSpPr/>
            <p:nvPr/>
          </p:nvSpPr>
          <p:spPr>
            <a:xfrm>
              <a:off x="6187439" y="4320476"/>
              <a:ext cx="831468" cy="274637"/>
            </a:xfrm>
            <a:prstGeom prst="rect">
              <a:avLst/>
            </a:prstGeom>
            <a:blipFill>
              <a:blip r:embed="rId14" cstate="print"/>
              <a:stretch>
                <a:fillRect/>
              </a:stretch>
            </a:blipFill>
          </p:spPr>
          <p:txBody>
            <a:bodyPr wrap="square" lIns="0" tIns="0" rIns="0" bIns="0" rtlCol="0"/>
            <a:lstStyle/>
            <a:p>
              <a:endParaRPr/>
            </a:p>
          </p:txBody>
        </p:sp>
      </p:grpSp>
      <p:grpSp>
        <p:nvGrpSpPr>
          <p:cNvPr id="18" name="object 18"/>
          <p:cNvGrpSpPr/>
          <p:nvPr/>
        </p:nvGrpSpPr>
        <p:grpSpPr>
          <a:xfrm>
            <a:off x="4398391" y="4747895"/>
            <a:ext cx="4994910" cy="274320"/>
            <a:chOff x="2874391" y="4747895"/>
            <a:chExt cx="4994910" cy="274320"/>
          </a:xfrm>
        </p:grpSpPr>
        <p:sp>
          <p:nvSpPr>
            <p:cNvPr id="19" name="object 19"/>
            <p:cNvSpPr/>
            <p:nvPr/>
          </p:nvSpPr>
          <p:spPr>
            <a:xfrm>
              <a:off x="2874391" y="4747895"/>
              <a:ext cx="1047394" cy="274319"/>
            </a:xfrm>
            <a:prstGeom prst="rect">
              <a:avLst/>
            </a:prstGeom>
            <a:blipFill>
              <a:blip r:embed="rId15" cstate="print"/>
              <a:stretch>
                <a:fillRect/>
              </a:stretch>
            </a:blipFill>
          </p:spPr>
          <p:txBody>
            <a:bodyPr wrap="square" lIns="0" tIns="0" rIns="0" bIns="0" rtlCol="0"/>
            <a:lstStyle/>
            <a:p>
              <a:endParaRPr/>
            </a:p>
          </p:txBody>
        </p:sp>
        <p:sp>
          <p:nvSpPr>
            <p:cNvPr id="20" name="object 20"/>
            <p:cNvSpPr/>
            <p:nvPr/>
          </p:nvSpPr>
          <p:spPr>
            <a:xfrm>
              <a:off x="3875405" y="4747895"/>
              <a:ext cx="746760" cy="274319"/>
            </a:xfrm>
            <a:prstGeom prst="rect">
              <a:avLst/>
            </a:prstGeom>
            <a:blipFill>
              <a:blip r:embed="rId16" cstate="print"/>
              <a:stretch>
                <a:fillRect/>
              </a:stretch>
            </a:blipFill>
          </p:spPr>
          <p:txBody>
            <a:bodyPr wrap="square" lIns="0" tIns="0" rIns="0" bIns="0" rtlCol="0"/>
            <a:lstStyle/>
            <a:p>
              <a:endParaRPr/>
            </a:p>
          </p:txBody>
        </p:sp>
        <p:sp>
          <p:nvSpPr>
            <p:cNvPr id="21" name="object 21"/>
            <p:cNvSpPr/>
            <p:nvPr/>
          </p:nvSpPr>
          <p:spPr>
            <a:xfrm>
              <a:off x="4569079" y="4747895"/>
              <a:ext cx="972451" cy="274319"/>
            </a:xfrm>
            <a:prstGeom prst="rect">
              <a:avLst/>
            </a:prstGeom>
            <a:blipFill>
              <a:blip r:embed="rId17" cstate="print"/>
              <a:stretch>
                <a:fillRect/>
              </a:stretch>
            </a:blipFill>
          </p:spPr>
          <p:txBody>
            <a:bodyPr wrap="square" lIns="0" tIns="0" rIns="0" bIns="0" rtlCol="0"/>
            <a:lstStyle/>
            <a:p>
              <a:endParaRPr/>
            </a:p>
          </p:txBody>
        </p:sp>
        <p:sp>
          <p:nvSpPr>
            <p:cNvPr id="22" name="object 22"/>
            <p:cNvSpPr/>
            <p:nvPr/>
          </p:nvSpPr>
          <p:spPr>
            <a:xfrm>
              <a:off x="5475858" y="4747895"/>
              <a:ext cx="323850" cy="274319"/>
            </a:xfrm>
            <a:prstGeom prst="rect">
              <a:avLst/>
            </a:prstGeom>
            <a:blipFill>
              <a:blip r:embed="rId18" cstate="print"/>
              <a:stretch>
                <a:fillRect/>
              </a:stretch>
            </a:blipFill>
          </p:spPr>
          <p:txBody>
            <a:bodyPr wrap="square" lIns="0" tIns="0" rIns="0" bIns="0" rtlCol="0"/>
            <a:lstStyle/>
            <a:p>
              <a:endParaRPr/>
            </a:p>
          </p:txBody>
        </p:sp>
        <p:sp>
          <p:nvSpPr>
            <p:cNvPr id="23" name="object 23"/>
            <p:cNvSpPr/>
            <p:nvPr/>
          </p:nvSpPr>
          <p:spPr>
            <a:xfrm>
              <a:off x="5742939" y="4747895"/>
              <a:ext cx="948689" cy="274319"/>
            </a:xfrm>
            <a:prstGeom prst="rect">
              <a:avLst/>
            </a:prstGeom>
            <a:blipFill>
              <a:blip r:embed="rId19" cstate="print"/>
              <a:stretch>
                <a:fillRect/>
              </a:stretch>
            </a:blipFill>
          </p:spPr>
          <p:txBody>
            <a:bodyPr wrap="square" lIns="0" tIns="0" rIns="0" bIns="0" rtlCol="0"/>
            <a:lstStyle/>
            <a:p>
              <a:endParaRPr/>
            </a:p>
          </p:txBody>
        </p:sp>
        <p:sp>
          <p:nvSpPr>
            <p:cNvPr id="24" name="object 24"/>
            <p:cNvSpPr/>
            <p:nvPr/>
          </p:nvSpPr>
          <p:spPr>
            <a:xfrm>
              <a:off x="6642100" y="4747895"/>
              <a:ext cx="562368" cy="274319"/>
            </a:xfrm>
            <a:prstGeom prst="rect">
              <a:avLst/>
            </a:prstGeom>
            <a:blipFill>
              <a:blip r:embed="rId6" cstate="print"/>
              <a:stretch>
                <a:fillRect/>
              </a:stretch>
            </a:blipFill>
          </p:spPr>
          <p:txBody>
            <a:bodyPr wrap="square" lIns="0" tIns="0" rIns="0" bIns="0" rtlCol="0"/>
            <a:lstStyle/>
            <a:p>
              <a:endParaRPr/>
            </a:p>
          </p:txBody>
        </p:sp>
        <p:sp>
          <p:nvSpPr>
            <p:cNvPr id="25" name="object 25"/>
            <p:cNvSpPr/>
            <p:nvPr/>
          </p:nvSpPr>
          <p:spPr>
            <a:xfrm>
              <a:off x="7142733" y="4747895"/>
              <a:ext cx="574890" cy="274319"/>
            </a:xfrm>
            <a:prstGeom prst="rect">
              <a:avLst/>
            </a:prstGeom>
            <a:blipFill>
              <a:blip r:embed="rId7" cstate="print"/>
              <a:stretch>
                <a:fillRect/>
              </a:stretch>
            </a:blipFill>
          </p:spPr>
          <p:txBody>
            <a:bodyPr wrap="square" lIns="0" tIns="0" rIns="0" bIns="0" rtlCol="0"/>
            <a:lstStyle/>
            <a:p>
              <a:endParaRPr/>
            </a:p>
          </p:txBody>
        </p:sp>
        <p:sp>
          <p:nvSpPr>
            <p:cNvPr id="26" name="object 26"/>
            <p:cNvSpPr/>
            <p:nvPr/>
          </p:nvSpPr>
          <p:spPr>
            <a:xfrm>
              <a:off x="7635620" y="4747895"/>
              <a:ext cx="233679" cy="274319"/>
            </a:xfrm>
            <a:prstGeom prst="rect">
              <a:avLst/>
            </a:prstGeom>
            <a:blipFill>
              <a:blip r:embed="rId8" cstate="print"/>
              <a:stretch>
                <a:fillRect/>
              </a:stretch>
            </a:blipFill>
          </p:spPr>
          <p:txBody>
            <a:bodyPr wrap="square" lIns="0" tIns="0" rIns="0" bIns="0" rtlCol="0"/>
            <a:lstStyle/>
            <a:p>
              <a:endParaRPr/>
            </a:p>
          </p:txBody>
        </p:sp>
      </p:grpSp>
      <p:grpSp>
        <p:nvGrpSpPr>
          <p:cNvPr id="27" name="object 27"/>
          <p:cNvGrpSpPr/>
          <p:nvPr/>
        </p:nvGrpSpPr>
        <p:grpSpPr>
          <a:xfrm>
            <a:off x="2108201" y="1358901"/>
            <a:ext cx="2124075" cy="1918335"/>
            <a:chOff x="584200" y="1358900"/>
            <a:chExt cx="2124075" cy="1918335"/>
          </a:xfrm>
        </p:grpSpPr>
        <p:sp>
          <p:nvSpPr>
            <p:cNvPr id="28" name="object 28"/>
            <p:cNvSpPr/>
            <p:nvPr/>
          </p:nvSpPr>
          <p:spPr>
            <a:xfrm>
              <a:off x="891540" y="1826259"/>
              <a:ext cx="1488440" cy="1069340"/>
            </a:xfrm>
            <a:custGeom>
              <a:avLst/>
              <a:gdLst/>
              <a:ahLst/>
              <a:cxnLst/>
              <a:rect l="l" t="t" r="r" b="b"/>
              <a:pathLst>
                <a:path w="1488439" h="1069339">
                  <a:moveTo>
                    <a:pt x="744220" y="0"/>
                  </a:moveTo>
                  <a:lnTo>
                    <a:pt x="688677" y="1466"/>
                  </a:lnTo>
                  <a:lnTo>
                    <a:pt x="634244" y="5797"/>
                  </a:lnTo>
                  <a:lnTo>
                    <a:pt x="581063" y="12889"/>
                  </a:lnTo>
                  <a:lnTo>
                    <a:pt x="529278" y="22638"/>
                  </a:lnTo>
                  <a:lnTo>
                    <a:pt x="479034" y="34941"/>
                  </a:lnTo>
                  <a:lnTo>
                    <a:pt x="430475" y="49696"/>
                  </a:lnTo>
                  <a:lnTo>
                    <a:pt x="383743" y="66797"/>
                  </a:lnTo>
                  <a:lnTo>
                    <a:pt x="338983" y="86142"/>
                  </a:lnTo>
                  <a:lnTo>
                    <a:pt x="296340" y="107628"/>
                  </a:lnTo>
                  <a:lnTo>
                    <a:pt x="255956" y="131150"/>
                  </a:lnTo>
                  <a:lnTo>
                    <a:pt x="217976" y="156606"/>
                  </a:lnTo>
                  <a:lnTo>
                    <a:pt x="182544" y="183893"/>
                  </a:lnTo>
                  <a:lnTo>
                    <a:pt x="149803" y="212906"/>
                  </a:lnTo>
                  <a:lnTo>
                    <a:pt x="119898" y="243543"/>
                  </a:lnTo>
                  <a:lnTo>
                    <a:pt x="92972" y="275699"/>
                  </a:lnTo>
                  <a:lnTo>
                    <a:pt x="69169" y="309273"/>
                  </a:lnTo>
                  <a:lnTo>
                    <a:pt x="48633" y="344159"/>
                  </a:lnTo>
                  <a:lnTo>
                    <a:pt x="31509" y="380255"/>
                  </a:lnTo>
                  <a:lnTo>
                    <a:pt x="17939" y="417458"/>
                  </a:lnTo>
                  <a:lnTo>
                    <a:pt x="8069" y="455663"/>
                  </a:lnTo>
                  <a:lnTo>
                    <a:pt x="2041" y="494768"/>
                  </a:lnTo>
                  <a:lnTo>
                    <a:pt x="0" y="534669"/>
                  </a:lnTo>
                  <a:lnTo>
                    <a:pt x="2041" y="574571"/>
                  </a:lnTo>
                  <a:lnTo>
                    <a:pt x="8069" y="613676"/>
                  </a:lnTo>
                  <a:lnTo>
                    <a:pt x="17939" y="651881"/>
                  </a:lnTo>
                  <a:lnTo>
                    <a:pt x="31509" y="689084"/>
                  </a:lnTo>
                  <a:lnTo>
                    <a:pt x="48633" y="725180"/>
                  </a:lnTo>
                  <a:lnTo>
                    <a:pt x="69169" y="760066"/>
                  </a:lnTo>
                  <a:lnTo>
                    <a:pt x="92972" y="793640"/>
                  </a:lnTo>
                  <a:lnTo>
                    <a:pt x="119898" y="825796"/>
                  </a:lnTo>
                  <a:lnTo>
                    <a:pt x="149803" y="856433"/>
                  </a:lnTo>
                  <a:lnTo>
                    <a:pt x="182544" y="885446"/>
                  </a:lnTo>
                  <a:lnTo>
                    <a:pt x="217976" y="912733"/>
                  </a:lnTo>
                  <a:lnTo>
                    <a:pt x="255956" y="938189"/>
                  </a:lnTo>
                  <a:lnTo>
                    <a:pt x="296340" y="961711"/>
                  </a:lnTo>
                  <a:lnTo>
                    <a:pt x="338983" y="983197"/>
                  </a:lnTo>
                  <a:lnTo>
                    <a:pt x="383743" y="1002542"/>
                  </a:lnTo>
                  <a:lnTo>
                    <a:pt x="430475" y="1019643"/>
                  </a:lnTo>
                  <a:lnTo>
                    <a:pt x="479034" y="1034398"/>
                  </a:lnTo>
                  <a:lnTo>
                    <a:pt x="529278" y="1046701"/>
                  </a:lnTo>
                  <a:lnTo>
                    <a:pt x="581063" y="1056450"/>
                  </a:lnTo>
                  <a:lnTo>
                    <a:pt x="634244" y="1063542"/>
                  </a:lnTo>
                  <a:lnTo>
                    <a:pt x="688677" y="1067873"/>
                  </a:lnTo>
                  <a:lnTo>
                    <a:pt x="744220" y="1069339"/>
                  </a:lnTo>
                  <a:lnTo>
                    <a:pt x="799755" y="1067873"/>
                  </a:lnTo>
                  <a:lnTo>
                    <a:pt x="854184" y="1063542"/>
                  </a:lnTo>
                  <a:lnTo>
                    <a:pt x="907361" y="1056450"/>
                  </a:lnTo>
                  <a:lnTo>
                    <a:pt x="959142" y="1046701"/>
                  </a:lnTo>
                  <a:lnTo>
                    <a:pt x="1009384" y="1034398"/>
                  </a:lnTo>
                  <a:lnTo>
                    <a:pt x="1057943" y="1019643"/>
                  </a:lnTo>
                  <a:lnTo>
                    <a:pt x="1104674" y="1002542"/>
                  </a:lnTo>
                  <a:lnTo>
                    <a:pt x="1149433" y="983197"/>
                  </a:lnTo>
                  <a:lnTo>
                    <a:pt x="1192078" y="961711"/>
                  </a:lnTo>
                  <a:lnTo>
                    <a:pt x="1232462" y="938189"/>
                  </a:lnTo>
                  <a:lnTo>
                    <a:pt x="1270444" y="912733"/>
                  </a:lnTo>
                  <a:lnTo>
                    <a:pt x="1305878" y="885446"/>
                  </a:lnTo>
                  <a:lnTo>
                    <a:pt x="1338621" y="856433"/>
                  </a:lnTo>
                  <a:lnTo>
                    <a:pt x="1368529" y="825796"/>
                  </a:lnTo>
                  <a:lnTo>
                    <a:pt x="1395457" y="793640"/>
                  </a:lnTo>
                  <a:lnTo>
                    <a:pt x="1419262" y="760066"/>
                  </a:lnTo>
                  <a:lnTo>
                    <a:pt x="1439800" y="725180"/>
                  </a:lnTo>
                  <a:lnTo>
                    <a:pt x="1456926" y="689084"/>
                  </a:lnTo>
                  <a:lnTo>
                    <a:pt x="1470497" y="651881"/>
                  </a:lnTo>
                  <a:lnTo>
                    <a:pt x="1480369" y="613676"/>
                  </a:lnTo>
                  <a:lnTo>
                    <a:pt x="1486398" y="574571"/>
                  </a:lnTo>
                  <a:lnTo>
                    <a:pt x="1488440" y="534669"/>
                  </a:lnTo>
                  <a:lnTo>
                    <a:pt x="1486398" y="494768"/>
                  </a:lnTo>
                  <a:lnTo>
                    <a:pt x="1480369" y="455663"/>
                  </a:lnTo>
                  <a:lnTo>
                    <a:pt x="1470497" y="417458"/>
                  </a:lnTo>
                  <a:lnTo>
                    <a:pt x="1456926" y="380255"/>
                  </a:lnTo>
                  <a:lnTo>
                    <a:pt x="1439800" y="344159"/>
                  </a:lnTo>
                  <a:lnTo>
                    <a:pt x="1419262" y="309273"/>
                  </a:lnTo>
                  <a:lnTo>
                    <a:pt x="1395457" y="275699"/>
                  </a:lnTo>
                  <a:lnTo>
                    <a:pt x="1368529" y="243543"/>
                  </a:lnTo>
                  <a:lnTo>
                    <a:pt x="1338621" y="212906"/>
                  </a:lnTo>
                  <a:lnTo>
                    <a:pt x="1305878" y="183893"/>
                  </a:lnTo>
                  <a:lnTo>
                    <a:pt x="1270444" y="156606"/>
                  </a:lnTo>
                  <a:lnTo>
                    <a:pt x="1232462" y="131150"/>
                  </a:lnTo>
                  <a:lnTo>
                    <a:pt x="1192078" y="107628"/>
                  </a:lnTo>
                  <a:lnTo>
                    <a:pt x="1149433" y="86142"/>
                  </a:lnTo>
                  <a:lnTo>
                    <a:pt x="1104674" y="66797"/>
                  </a:lnTo>
                  <a:lnTo>
                    <a:pt x="1057943" y="49696"/>
                  </a:lnTo>
                  <a:lnTo>
                    <a:pt x="1009384" y="34941"/>
                  </a:lnTo>
                  <a:lnTo>
                    <a:pt x="959142" y="22638"/>
                  </a:lnTo>
                  <a:lnTo>
                    <a:pt x="907361" y="12889"/>
                  </a:lnTo>
                  <a:lnTo>
                    <a:pt x="854184" y="5797"/>
                  </a:lnTo>
                  <a:lnTo>
                    <a:pt x="799755" y="1466"/>
                  </a:lnTo>
                  <a:lnTo>
                    <a:pt x="744220" y="0"/>
                  </a:lnTo>
                  <a:close/>
                </a:path>
              </a:pathLst>
            </a:custGeom>
            <a:solidFill>
              <a:srgbClr val="FFFFFF"/>
            </a:solidFill>
          </p:spPr>
          <p:txBody>
            <a:bodyPr wrap="square" lIns="0" tIns="0" rIns="0" bIns="0" rtlCol="0"/>
            <a:lstStyle/>
            <a:p>
              <a:endParaRPr/>
            </a:p>
          </p:txBody>
        </p:sp>
        <p:sp>
          <p:nvSpPr>
            <p:cNvPr id="29" name="object 29"/>
            <p:cNvSpPr/>
            <p:nvPr/>
          </p:nvSpPr>
          <p:spPr>
            <a:xfrm>
              <a:off x="891540" y="1826259"/>
              <a:ext cx="1488440" cy="1069340"/>
            </a:xfrm>
            <a:custGeom>
              <a:avLst/>
              <a:gdLst/>
              <a:ahLst/>
              <a:cxnLst/>
              <a:rect l="l" t="t" r="r" b="b"/>
              <a:pathLst>
                <a:path w="1488439" h="1069339">
                  <a:moveTo>
                    <a:pt x="0" y="534669"/>
                  </a:moveTo>
                  <a:lnTo>
                    <a:pt x="2041" y="494768"/>
                  </a:lnTo>
                  <a:lnTo>
                    <a:pt x="8069" y="455663"/>
                  </a:lnTo>
                  <a:lnTo>
                    <a:pt x="17939" y="417458"/>
                  </a:lnTo>
                  <a:lnTo>
                    <a:pt x="31509" y="380255"/>
                  </a:lnTo>
                  <a:lnTo>
                    <a:pt x="48633" y="344159"/>
                  </a:lnTo>
                  <a:lnTo>
                    <a:pt x="69169" y="309273"/>
                  </a:lnTo>
                  <a:lnTo>
                    <a:pt x="92972" y="275699"/>
                  </a:lnTo>
                  <a:lnTo>
                    <a:pt x="119898" y="243543"/>
                  </a:lnTo>
                  <a:lnTo>
                    <a:pt x="149803" y="212906"/>
                  </a:lnTo>
                  <a:lnTo>
                    <a:pt x="182544" y="183893"/>
                  </a:lnTo>
                  <a:lnTo>
                    <a:pt x="217976" y="156606"/>
                  </a:lnTo>
                  <a:lnTo>
                    <a:pt x="255956" y="131150"/>
                  </a:lnTo>
                  <a:lnTo>
                    <a:pt x="296340" y="107628"/>
                  </a:lnTo>
                  <a:lnTo>
                    <a:pt x="338983" y="86142"/>
                  </a:lnTo>
                  <a:lnTo>
                    <a:pt x="383743" y="66797"/>
                  </a:lnTo>
                  <a:lnTo>
                    <a:pt x="430475" y="49696"/>
                  </a:lnTo>
                  <a:lnTo>
                    <a:pt x="479034" y="34941"/>
                  </a:lnTo>
                  <a:lnTo>
                    <a:pt x="529278" y="22638"/>
                  </a:lnTo>
                  <a:lnTo>
                    <a:pt x="581063" y="12889"/>
                  </a:lnTo>
                  <a:lnTo>
                    <a:pt x="634244" y="5797"/>
                  </a:lnTo>
                  <a:lnTo>
                    <a:pt x="688677" y="1466"/>
                  </a:lnTo>
                  <a:lnTo>
                    <a:pt x="744220" y="0"/>
                  </a:lnTo>
                  <a:lnTo>
                    <a:pt x="799755" y="1466"/>
                  </a:lnTo>
                  <a:lnTo>
                    <a:pt x="854184" y="5797"/>
                  </a:lnTo>
                  <a:lnTo>
                    <a:pt x="907361" y="12889"/>
                  </a:lnTo>
                  <a:lnTo>
                    <a:pt x="959142" y="22638"/>
                  </a:lnTo>
                  <a:lnTo>
                    <a:pt x="1009384" y="34941"/>
                  </a:lnTo>
                  <a:lnTo>
                    <a:pt x="1057943" y="49696"/>
                  </a:lnTo>
                  <a:lnTo>
                    <a:pt x="1104674" y="66797"/>
                  </a:lnTo>
                  <a:lnTo>
                    <a:pt x="1149433" y="86142"/>
                  </a:lnTo>
                  <a:lnTo>
                    <a:pt x="1192078" y="107628"/>
                  </a:lnTo>
                  <a:lnTo>
                    <a:pt x="1232462" y="131150"/>
                  </a:lnTo>
                  <a:lnTo>
                    <a:pt x="1270444" y="156606"/>
                  </a:lnTo>
                  <a:lnTo>
                    <a:pt x="1305878" y="183893"/>
                  </a:lnTo>
                  <a:lnTo>
                    <a:pt x="1338621" y="212906"/>
                  </a:lnTo>
                  <a:lnTo>
                    <a:pt x="1368529" y="243543"/>
                  </a:lnTo>
                  <a:lnTo>
                    <a:pt x="1395457" y="275699"/>
                  </a:lnTo>
                  <a:lnTo>
                    <a:pt x="1419262" y="309273"/>
                  </a:lnTo>
                  <a:lnTo>
                    <a:pt x="1439800" y="344159"/>
                  </a:lnTo>
                  <a:lnTo>
                    <a:pt x="1456926" y="380255"/>
                  </a:lnTo>
                  <a:lnTo>
                    <a:pt x="1470497" y="417458"/>
                  </a:lnTo>
                  <a:lnTo>
                    <a:pt x="1480369" y="455663"/>
                  </a:lnTo>
                  <a:lnTo>
                    <a:pt x="1486398" y="494768"/>
                  </a:lnTo>
                  <a:lnTo>
                    <a:pt x="1488440" y="534669"/>
                  </a:lnTo>
                  <a:lnTo>
                    <a:pt x="1486398" y="574571"/>
                  </a:lnTo>
                  <a:lnTo>
                    <a:pt x="1480369" y="613676"/>
                  </a:lnTo>
                  <a:lnTo>
                    <a:pt x="1470497" y="651881"/>
                  </a:lnTo>
                  <a:lnTo>
                    <a:pt x="1456926" y="689084"/>
                  </a:lnTo>
                  <a:lnTo>
                    <a:pt x="1439800" y="725180"/>
                  </a:lnTo>
                  <a:lnTo>
                    <a:pt x="1419262" y="760066"/>
                  </a:lnTo>
                  <a:lnTo>
                    <a:pt x="1395457" y="793640"/>
                  </a:lnTo>
                  <a:lnTo>
                    <a:pt x="1368529" y="825796"/>
                  </a:lnTo>
                  <a:lnTo>
                    <a:pt x="1338621" y="856433"/>
                  </a:lnTo>
                  <a:lnTo>
                    <a:pt x="1305878" y="885446"/>
                  </a:lnTo>
                  <a:lnTo>
                    <a:pt x="1270444" y="912733"/>
                  </a:lnTo>
                  <a:lnTo>
                    <a:pt x="1232462" y="938189"/>
                  </a:lnTo>
                  <a:lnTo>
                    <a:pt x="1192078" y="961711"/>
                  </a:lnTo>
                  <a:lnTo>
                    <a:pt x="1149433" y="983197"/>
                  </a:lnTo>
                  <a:lnTo>
                    <a:pt x="1104674" y="1002542"/>
                  </a:lnTo>
                  <a:lnTo>
                    <a:pt x="1057943" y="1019643"/>
                  </a:lnTo>
                  <a:lnTo>
                    <a:pt x="1009384" y="1034398"/>
                  </a:lnTo>
                  <a:lnTo>
                    <a:pt x="959142" y="1046701"/>
                  </a:lnTo>
                  <a:lnTo>
                    <a:pt x="907361" y="1056450"/>
                  </a:lnTo>
                  <a:lnTo>
                    <a:pt x="854184" y="1063542"/>
                  </a:lnTo>
                  <a:lnTo>
                    <a:pt x="799755" y="1067873"/>
                  </a:lnTo>
                  <a:lnTo>
                    <a:pt x="744220" y="1069339"/>
                  </a:lnTo>
                  <a:lnTo>
                    <a:pt x="688677" y="1067873"/>
                  </a:lnTo>
                  <a:lnTo>
                    <a:pt x="634244" y="1063542"/>
                  </a:lnTo>
                  <a:lnTo>
                    <a:pt x="581063" y="1056450"/>
                  </a:lnTo>
                  <a:lnTo>
                    <a:pt x="529278" y="1046701"/>
                  </a:lnTo>
                  <a:lnTo>
                    <a:pt x="479034" y="1034398"/>
                  </a:lnTo>
                  <a:lnTo>
                    <a:pt x="430475" y="1019643"/>
                  </a:lnTo>
                  <a:lnTo>
                    <a:pt x="383743" y="1002542"/>
                  </a:lnTo>
                  <a:lnTo>
                    <a:pt x="338983" y="983197"/>
                  </a:lnTo>
                  <a:lnTo>
                    <a:pt x="296340" y="961711"/>
                  </a:lnTo>
                  <a:lnTo>
                    <a:pt x="255956" y="938189"/>
                  </a:lnTo>
                  <a:lnTo>
                    <a:pt x="217976" y="912733"/>
                  </a:lnTo>
                  <a:lnTo>
                    <a:pt x="182544" y="885446"/>
                  </a:lnTo>
                  <a:lnTo>
                    <a:pt x="149803" y="856433"/>
                  </a:lnTo>
                  <a:lnTo>
                    <a:pt x="119898" y="825796"/>
                  </a:lnTo>
                  <a:lnTo>
                    <a:pt x="92972" y="793640"/>
                  </a:lnTo>
                  <a:lnTo>
                    <a:pt x="69169" y="760066"/>
                  </a:lnTo>
                  <a:lnTo>
                    <a:pt x="48633" y="725180"/>
                  </a:lnTo>
                  <a:lnTo>
                    <a:pt x="31509" y="689084"/>
                  </a:lnTo>
                  <a:lnTo>
                    <a:pt x="17939" y="651881"/>
                  </a:lnTo>
                  <a:lnTo>
                    <a:pt x="8069" y="613676"/>
                  </a:lnTo>
                  <a:lnTo>
                    <a:pt x="2041" y="574571"/>
                  </a:lnTo>
                  <a:lnTo>
                    <a:pt x="0" y="534669"/>
                  </a:lnTo>
                  <a:close/>
                </a:path>
              </a:pathLst>
            </a:custGeom>
            <a:ln w="25400">
              <a:solidFill>
                <a:srgbClr val="4471C4"/>
              </a:solidFill>
            </a:ln>
          </p:spPr>
          <p:txBody>
            <a:bodyPr wrap="square" lIns="0" tIns="0" rIns="0" bIns="0" rtlCol="0"/>
            <a:lstStyle/>
            <a:p>
              <a:endParaRPr/>
            </a:p>
          </p:txBody>
        </p:sp>
        <p:sp>
          <p:nvSpPr>
            <p:cNvPr id="30" name="object 30"/>
            <p:cNvSpPr/>
            <p:nvPr/>
          </p:nvSpPr>
          <p:spPr>
            <a:xfrm>
              <a:off x="1351280" y="2476500"/>
              <a:ext cx="630174" cy="800353"/>
            </a:xfrm>
            <a:prstGeom prst="rect">
              <a:avLst/>
            </a:prstGeom>
            <a:blipFill>
              <a:blip r:embed="rId20" cstate="print"/>
              <a:stretch>
                <a:fillRect/>
              </a:stretch>
            </a:blipFill>
          </p:spPr>
          <p:txBody>
            <a:bodyPr wrap="square" lIns="0" tIns="0" rIns="0" bIns="0" rtlCol="0"/>
            <a:lstStyle/>
            <a:p>
              <a:endParaRPr/>
            </a:p>
          </p:txBody>
        </p:sp>
        <p:sp>
          <p:nvSpPr>
            <p:cNvPr id="31" name="object 31"/>
            <p:cNvSpPr/>
            <p:nvPr/>
          </p:nvSpPr>
          <p:spPr>
            <a:xfrm>
              <a:off x="2062480" y="2049767"/>
              <a:ext cx="645413" cy="663206"/>
            </a:xfrm>
            <a:prstGeom prst="rect">
              <a:avLst/>
            </a:prstGeom>
            <a:blipFill>
              <a:blip r:embed="rId21" cstate="print"/>
              <a:stretch>
                <a:fillRect/>
              </a:stretch>
            </a:blipFill>
          </p:spPr>
          <p:txBody>
            <a:bodyPr wrap="square" lIns="0" tIns="0" rIns="0" bIns="0" rtlCol="0"/>
            <a:lstStyle/>
            <a:p>
              <a:endParaRPr/>
            </a:p>
          </p:txBody>
        </p:sp>
        <p:sp>
          <p:nvSpPr>
            <p:cNvPr id="32" name="object 32"/>
            <p:cNvSpPr/>
            <p:nvPr/>
          </p:nvSpPr>
          <p:spPr>
            <a:xfrm>
              <a:off x="584200" y="2052319"/>
              <a:ext cx="637540" cy="513079"/>
            </a:xfrm>
            <a:prstGeom prst="rect">
              <a:avLst/>
            </a:prstGeom>
            <a:blipFill>
              <a:blip r:embed="rId22" cstate="print"/>
              <a:stretch>
                <a:fillRect/>
              </a:stretch>
            </a:blipFill>
          </p:spPr>
          <p:txBody>
            <a:bodyPr wrap="square" lIns="0" tIns="0" rIns="0" bIns="0" rtlCol="0"/>
            <a:lstStyle/>
            <a:p>
              <a:endParaRPr/>
            </a:p>
          </p:txBody>
        </p:sp>
        <p:sp>
          <p:nvSpPr>
            <p:cNvPr id="33" name="object 33"/>
            <p:cNvSpPr/>
            <p:nvPr/>
          </p:nvSpPr>
          <p:spPr>
            <a:xfrm>
              <a:off x="1219200" y="1358900"/>
              <a:ext cx="810513" cy="818134"/>
            </a:xfrm>
            <a:prstGeom prst="rect">
              <a:avLst/>
            </a:prstGeom>
            <a:blipFill>
              <a:blip r:embed="rId23" cstate="print"/>
              <a:stretch>
                <a:fillRect/>
              </a:stretch>
            </a:blipFill>
          </p:spPr>
          <p:txBody>
            <a:bodyPr wrap="square" lIns="0" tIns="0" rIns="0" bIns="0" rtlCol="0"/>
            <a:lstStyle/>
            <a:p>
              <a:endParaRPr/>
            </a:p>
          </p:txBody>
        </p:sp>
      </p:grpSp>
      <p:grpSp>
        <p:nvGrpSpPr>
          <p:cNvPr id="34" name="object 34"/>
          <p:cNvGrpSpPr/>
          <p:nvPr/>
        </p:nvGrpSpPr>
        <p:grpSpPr>
          <a:xfrm>
            <a:off x="4394580" y="1676400"/>
            <a:ext cx="4644390" cy="274320"/>
            <a:chOff x="2870580" y="1676400"/>
            <a:chExt cx="4644390" cy="274320"/>
          </a:xfrm>
        </p:grpSpPr>
        <p:sp>
          <p:nvSpPr>
            <p:cNvPr id="35" name="object 35"/>
            <p:cNvSpPr/>
            <p:nvPr/>
          </p:nvSpPr>
          <p:spPr>
            <a:xfrm>
              <a:off x="2870580" y="1676400"/>
              <a:ext cx="3408933" cy="274320"/>
            </a:xfrm>
            <a:prstGeom prst="rect">
              <a:avLst/>
            </a:prstGeom>
            <a:blipFill>
              <a:blip r:embed="rId24" cstate="print"/>
              <a:stretch>
                <a:fillRect/>
              </a:stretch>
            </a:blipFill>
          </p:spPr>
          <p:txBody>
            <a:bodyPr wrap="square" lIns="0" tIns="0" rIns="0" bIns="0" rtlCol="0"/>
            <a:lstStyle/>
            <a:p>
              <a:endParaRPr/>
            </a:p>
          </p:txBody>
        </p:sp>
        <p:sp>
          <p:nvSpPr>
            <p:cNvPr id="36" name="object 36"/>
            <p:cNvSpPr/>
            <p:nvPr/>
          </p:nvSpPr>
          <p:spPr>
            <a:xfrm>
              <a:off x="6196329" y="1676400"/>
              <a:ext cx="763816" cy="274320"/>
            </a:xfrm>
            <a:prstGeom prst="rect">
              <a:avLst/>
            </a:prstGeom>
            <a:blipFill>
              <a:blip r:embed="rId25" cstate="print"/>
              <a:stretch>
                <a:fillRect/>
              </a:stretch>
            </a:blipFill>
          </p:spPr>
          <p:txBody>
            <a:bodyPr wrap="square" lIns="0" tIns="0" rIns="0" bIns="0" rtlCol="0"/>
            <a:lstStyle/>
            <a:p>
              <a:endParaRPr/>
            </a:p>
          </p:txBody>
        </p:sp>
        <p:sp>
          <p:nvSpPr>
            <p:cNvPr id="37" name="object 37"/>
            <p:cNvSpPr/>
            <p:nvPr/>
          </p:nvSpPr>
          <p:spPr>
            <a:xfrm>
              <a:off x="6864730" y="1676400"/>
              <a:ext cx="650240" cy="274320"/>
            </a:xfrm>
            <a:prstGeom prst="rect">
              <a:avLst/>
            </a:prstGeom>
            <a:blipFill>
              <a:blip r:embed="rId26" cstate="print"/>
              <a:stretch>
                <a:fillRect/>
              </a:stretch>
            </a:blipFill>
          </p:spPr>
          <p:txBody>
            <a:bodyPr wrap="square" lIns="0" tIns="0" rIns="0" bIns="0" rtlCol="0"/>
            <a:lstStyle/>
            <a:p>
              <a:endParaRPr/>
            </a:p>
          </p:txBody>
        </p:sp>
      </p:grpSp>
      <p:grpSp>
        <p:nvGrpSpPr>
          <p:cNvPr id="38" name="object 38"/>
          <p:cNvGrpSpPr/>
          <p:nvPr/>
        </p:nvGrpSpPr>
        <p:grpSpPr>
          <a:xfrm>
            <a:off x="4394581" y="2314320"/>
            <a:ext cx="4394835" cy="274320"/>
            <a:chOff x="2870580" y="2314320"/>
            <a:chExt cx="4394835" cy="274320"/>
          </a:xfrm>
        </p:grpSpPr>
        <p:sp>
          <p:nvSpPr>
            <p:cNvPr id="39" name="object 39"/>
            <p:cNvSpPr/>
            <p:nvPr/>
          </p:nvSpPr>
          <p:spPr>
            <a:xfrm>
              <a:off x="2870580" y="2314320"/>
              <a:ext cx="2403094" cy="274320"/>
            </a:xfrm>
            <a:prstGeom prst="rect">
              <a:avLst/>
            </a:prstGeom>
            <a:blipFill>
              <a:blip r:embed="rId27" cstate="print"/>
              <a:stretch>
                <a:fillRect/>
              </a:stretch>
            </a:blipFill>
          </p:spPr>
          <p:txBody>
            <a:bodyPr wrap="square" lIns="0" tIns="0" rIns="0" bIns="0" rtlCol="0"/>
            <a:lstStyle/>
            <a:p>
              <a:endParaRPr/>
            </a:p>
          </p:txBody>
        </p:sp>
        <p:sp>
          <p:nvSpPr>
            <p:cNvPr id="40" name="object 40"/>
            <p:cNvSpPr/>
            <p:nvPr/>
          </p:nvSpPr>
          <p:spPr>
            <a:xfrm>
              <a:off x="5233288" y="2314320"/>
              <a:ext cx="2032126" cy="274320"/>
            </a:xfrm>
            <a:prstGeom prst="rect">
              <a:avLst/>
            </a:prstGeom>
            <a:blipFill>
              <a:blip r:embed="rId28" cstate="print"/>
              <a:stretch>
                <a:fillRect/>
              </a:stretch>
            </a:blipFill>
          </p:spPr>
          <p:txBody>
            <a:bodyPr wrap="square" lIns="0" tIns="0" rIns="0" bIns="0" rtlCol="0"/>
            <a:lstStyle/>
            <a:p>
              <a:endParaRPr/>
            </a:p>
          </p:txBody>
        </p:sp>
      </p:grpSp>
      <p:grpSp>
        <p:nvGrpSpPr>
          <p:cNvPr id="41" name="object 41"/>
          <p:cNvGrpSpPr/>
          <p:nvPr/>
        </p:nvGrpSpPr>
        <p:grpSpPr>
          <a:xfrm>
            <a:off x="4394580" y="2953957"/>
            <a:ext cx="6078220" cy="274955"/>
            <a:chOff x="2870580" y="2953956"/>
            <a:chExt cx="6078220" cy="274955"/>
          </a:xfrm>
        </p:grpSpPr>
        <p:sp>
          <p:nvSpPr>
            <p:cNvPr id="42" name="object 42"/>
            <p:cNvSpPr/>
            <p:nvPr/>
          </p:nvSpPr>
          <p:spPr>
            <a:xfrm>
              <a:off x="2870580" y="2953956"/>
              <a:ext cx="1069911" cy="274637"/>
            </a:xfrm>
            <a:prstGeom prst="rect">
              <a:avLst/>
            </a:prstGeom>
            <a:blipFill>
              <a:blip r:embed="rId29" cstate="print"/>
              <a:stretch>
                <a:fillRect/>
              </a:stretch>
            </a:blipFill>
          </p:spPr>
          <p:txBody>
            <a:bodyPr wrap="square" lIns="0" tIns="0" rIns="0" bIns="0" rtlCol="0"/>
            <a:lstStyle/>
            <a:p>
              <a:endParaRPr/>
            </a:p>
          </p:txBody>
        </p:sp>
        <p:sp>
          <p:nvSpPr>
            <p:cNvPr id="43" name="object 43"/>
            <p:cNvSpPr/>
            <p:nvPr/>
          </p:nvSpPr>
          <p:spPr>
            <a:xfrm>
              <a:off x="3851275" y="2953956"/>
              <a:ext cx="1314830" cy="274637"/>
            </a:xfrm>
            <a:prstGeom prst="rect">
              <a:avLst/>
            </a:prstGeom>
            <a:blipFill>
              <a:blip r:embed="rId30" cstate="print"/>
              <a:stretch>
                <a:fillRect/>
              </a:stretch>
            </a:blipFill>
          </p:spPr>
          <p:txBody>
            <a:bodyPr wrap="square" lIns="0" tIns="0" rIns="0" bIns="0" rtlCol="0"/>
            <a:lstStyle/>
            <a:p>
              <a:endParaRPr/>
            </a:p>
          </p:txBody>
        </p:sp>
        <p:sp>
          <p:nvSpPr>
            <p:cNvPr id="44" name="object 44"/>
            <p:cNvSpPr/>
            <p:nvPr/>
          </p:nvSpPr>
          <p:spPr>
            <a:xfrm>
              <a:off x="5078476" y="2953956"/>
              <a:ext cx="349250" cy="274637"/>
            </a:xfrm>
            <a:prstGeom prst="rect">
              <a:avLst/>
            </a:prstGeom>
            <a:blipFill>
              <a:blip r:embed="rId31" cstate="print"/>
              <a:stretch>
                <a:fillRect/>
              </a:stretch>
            </a:blipFill>
          </p:spPr>
          <p:txBody>
            <a:bodyPr wrap="square" lIns="0" tIns="0" rIns="0" bIns="0" rtlCol="0"/>
            <a:lstStyle/>
            <a:p>
              <a:endParaRPr/>
            </a:p>
          </p:txBody>
        </p:sp>
        <p:sp>
          <p:nvSpPr>
            <p:cNvPr id="45" name="object 45"/>
            <p:cNvSpPr/>
            <p:nvPr/>
          </p:nvSpPr>
          <p:spPr>
            <a:xfrm>
              <a:off x="5357876" y="2953956"/>
              <a:ext cx="539876" cy="274637"/>
            </a:xfrm>
            <a:prstGeom prst="rect">
              <a:avLst/>
            </a:prstGeom>
            <a:blipFill>
              <a:blip r:embed="rId32" cstate="print"/>
              <a:stretch>
                <a:fillRect/>
              </a:stretch>
            </a:blipFill>
          </p:spPr>
          <p:txBody>
            <a:bodyPr wrap="square" lIns="0" tIns="0" rIns="0" bIns="0" rtlCol="0"/>
            <a:lstStyle/>
            <a:p>
              <a:endParaRPr/>
            </a:p>
          </p:txBody>
        </p:sp>
        <p:sp>
          <p:nvSpPr>
            <p:cNvPr id="46" name="object 46"/>
            <p:cNvSpPr/>
            <p:nvPr/>
          </p:nvSpPr>
          <p:spPr>
            <a:xfrm>
              <a:off x="5807710" y="2953956"/>
              <a:ext cx="3140964" cy="274637"/>
            </a:xfrm>
            <a:prstGeom prst="rect">
              <a:avLst/>
            </a:prstGeom>
            <a:blipFill>
              <a:blip r:embed="rId33" cstate="print"/>
              <a:stretch>
                <a:fillRect/>
              </a:stretch>
            </a:blipFill>
          </p:spPr>
          <p:txBody>
            <a:bodyPr wrap="square" lIns="0" tIns="0" rIns="0" bIns="0" rtlCol="0"/>
            <a:lstStyle/>
            <a:p>
              <a:endParaRPr/>
            </a:p>
          </p:txBody>
        </p:sp>
      </p:grpSp>
      <p:sp>
        <p:nvSpPr>
          <p:cNvPr id="49" name="object 78">
            <a:extLst>
              <a:ext uri="{FF2B5EF4-FFF2-40B4-BE49-F238E27FC236}">
                <a16:creationId xmlns:a16="http://schemas.microsoft.com/office/drawing/2014/main" id="{16A4067A-81A2-424D-97BA-455AB6D6FEA5}"/>
              </a:ext>
            </a:extLst>
          </p:cNvPr>
          <p:cNvSpPr/>
          <p:nvPr/>
        </p:nvSpPr>
        <p:spPr>
          <a:xfrm>
            <a:off x="538480" y="66040"/>
            <a:ext cx="1534160" cy="843279"/>
          </a:xfrm>
          <a:prstGeom prst="rect">
            <a:avLst/>
          </a:prstGeom>
          <a:blipFill>
            <a:blip r:embed="rId34" cstate="print"/>
            <a:stretch>
              <a:fillRect/>
            </a:stretch>
          </a:blipFill>
        </p:spPr>
        <p:txBody>
          <a:bodyPr wrap="square" lIns="0" tIns="0" rIns="0" bIns="0" rtlCol="0"/>
          <a:lstStyle/>
          <a:p>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917382" y="1268031"/>
            <a:ext cx="6659880" cy="1355090"/>
            <a:chOff x="393382" y="1268031"/>
            <a:chExt cx="6659880" cy="1355090"/>
          </a:xfrm>
        </p:grpSpPr>
        <p:sp>
          <p:nvSpPr>
            <p:cNvPr id="3" name="object 3"/>
            <p:cNvSpPr/>
            <p:nvPr/>
          </p:nvSpPr>
          <p:spPr>
            <a:xfrm>
              <a:off x="393382" y="1268031"/>
              <a:ext cx="720090" cy="315277"/>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1063942" y="1268031"/>
              <a:ext cx="900468" cy="315277"/>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1917700" y="1268031"/>
              <a:ext cx="369150" cy="315277"/>
            </a:xfrm>
            <a:prstGeom prst="rect">
              <a:avLst/>
            </a:prstGeom>
            <a:blipFill>
              <a:blip r:embed="rId4" cstate="print"/>
              <a:stretch>
                <a:fillRect/>
              </a:stretch>
            </a:blipFill>
          </p:spPr>
          <p:txBody>
            <a:bodyPr wrap="square" lIns="0" tIns="0" rIns="0" bIns="0" rtlCol="0"/>
            <a:lstStyle/>
            <a:p>
              <a:endParaRPr/>
            </a:p>
          </p:txBody>
        </p:sp>
        <p:sp>
          <p:nvSpPr>
            <p:cNvPr id="6" name="object 6"/>
            <p:cNvSpPr/>
            <p:nvPr/>
          </p:nvSpPr>
          <p:spPr>
            <a:xfrm>
              <a:off x="2194559" y="1268031"/>
              <a:ext cx="86360" cy="315277"/>
            </a:xfrm>
            <a:prstGeom prst="rect">
              <a:avLst/>
            </a:prstGeom>
            <a:blipFill>
              <a:blip r:embed="rId5" cstate="print"/>
              <a:stretch>
                <a:fillRect/>
              </a:stretch>
            </a:blipFill>
          </p:spPr>
          <p:txBody>
            <a:bodyPr wrap="square" lIns="0" tIns="0" rIns="0" bIns="0" rtlCol="0"/>
            <a:lstStyle/>
            <a:p>
              <a:endParaRPr/>
            </a:p>
          </p:txBody>
        </p:sp>
        <p:sp>
          <p:nvSpPr>
            <p:cNvPr id="7" name="object 7"/>
            <p:cNvSpPr/>
            <p:nvPr/>
          </p:nvSpPr>
          <p:spPr>
            <a:xfrm>
              <a:off x="393382" y="1616710"/>
              <a:ext cx="806030" cy="314960"/>
            </a:xfrm>
            <a:prstGeom prst="rect">
              <a:avLst/>
            </a:prstGeom>
            <a:blipFill>
              <a:blip r:embed="rId6" cstate="print"/>
              <a:stretch>
                <a:fillRect/>
              </a:stretch>
            </a:blipFill>
          </p:spPr>
          <p:txBody>
            <a:bodyPr wrap="square" lIns="0" tIns="0" rIns="0" bIns="0" rtlCol="0"/>
            <a:lstStyle/>
            <a:p>
              <a:endParaRPr/>
            </a:p>
          </p:txBody>
        </p:sp>
        <p:sp>
          <p:nvSpPr>
            <p:cNvPr id="8" name="object 8"/>
            <p:cNvSpPr/>
            <p:nvPr/>
          </p:nvSpPr>
          <p:spPr>
            <a:xfrm>
              <a:off x="1140142" y="1616710"/>
              <a:ext cx="316699" cy="314960"/>
            </a:xfrm>
            <a:prstGeom prst="rect">
              <a:avLst/>
            </a:prstGeom>
            <a:blipFill>
              <a:blip r:embed="rId7" cstate="print"/>
              <a:stretch>
                <a:fillRect/>
              </a:stretch>
            </a:blipFill>
          </p:spPr>
          <p:txBody>
            <a:bodyPr wrap="square" lIns="0" tIns="0" rIns="0" bIns="0" rtlCol="0"/>
            <a:lstStyle/>
            <a:p>
              <a:endParaRPr/>
            </a:p>
          </p:txBody>
        </p:sp>
        <p:sp>
          <p:nvSpPr>
            <p:cNvPr id="9" name="object 9"/>
            <p:cNvSpPr/>
            <p:nvPr/>
          </p:nvSpPr>
          <p:spPr>
            <a:xfrm>
              <a:off x="1412239" y="1616710"/>
              <a:ext cx="1977136" cy="314960"/>
            </a:xfrm>
            <a:prstGeom prst="rect">
              <a:avLst/>
            </a:prstGeom>
            <a:blipFill>
              <a:blip r:embed="rId8" cstate="print"/>
              <a:stretch>
                <a:fillRect/>
              </a:stretch>
            </a:blipFill>
          </p:spPr>
          <p:txBody>
            <a:bodyPr wrap="square" lIns="0" tIns="0" rIns="0" bIns="0" rtlCol="0"/>
            <a:lstStyle/>
            <a:p>
              <a:endParaRPr/>
            </a:p>
          </p:txBody>
        </p:sp>
        <p:sp>
          <p:nvSpPr>
            <p:cNvPr id="10" name="object 10"/>
            <p:cNvSpPr/>
            <p:nvPr/>
          </p:nvSpPr>
          <p:spPr>
            <a:xfrm>
              <a:off x="3337940" y="1616710"/>
              <a:ext cx="1951609" cy="314960"/>
            </a:xfrm>
            <a:prstGeom prst="rect">
              <a:avLst/>
            </a:prstGeom>
            <a:blipFill>
              <a:blip r:embed="rId9" cstate="print"/>
              <a:stretch>
                <a:fillRect/>
              </a:stretch>
            </a:blipFill>
          </p:spPr>
          <p:txBody>
            <a:bodyPr wrap="square" lIns="0" tIns="0" rIns="0" bIns="0" rtlCol="0"/>
            <a:lstStyle/>
            <a:p>
              <a:endParaRPr/>
            </a:p>
          </p:txBody>
        </p:sp>
        <p:sp>
          <p:nvSpPr>
            <p:cNvPr id="11" name="object 11"/>
            <p:cNvSpPr/>
            <p:nvPr/>
          </p:nvSpPr>
          <p:spPr>
            <a:xfrm>
              <a:off x="5233289" y="1616710"/>
              <a:ext cx="1079030" cy="314960"/>
            </a:xfrm>
            <a:prstGeom prst="rect">
              <a:avLst/>
            </a:prstGeom>
            <a:blipFill>
              <a:blip r:embed="rId10" cstate="print"/>
              <a:stretch>
                <a:fillRect/>
              </a:stretch>
            </a:blipFill>
          </p:spPr>
          <p:txBody>
            <a:bodyPr wrap="square" lIns="0" tIns="0" rIns="0" bIns="0" rtlCol="0"/>
            <a:lstStyle/>
            <a:p>
              <a:endParaRPr/>
            </a:p>
          </p:txBody>
        </p:sp>
        <p:sp>
          <p:nvSpPr>
            <p:cNvPr id="12" name="object 12"/>
            <p:cNvSpPr/>
            <p:nvPr/>
          </p:nvSpPr>
          <p:spPr>
            <a:xfrm>
              <a:off x="6257290" y="1616710"/>
              <a:ext cx="795388" cy="314960"/>
            </a:xfrm>
            <a:prstGeom prst="rect">
              <a:avLst/>
            </a:prstGeom>
            <a:blipFill>
              <a:blip r:embed="rId11" cstate="print"/>
              <a:stretch>
                <a:fillRect/>
              </a:stretch>
            </a:blipFill>
          </p:spPr>
          <p:txBody>
            <a:bodyPr wrap="square" lIns="0" tIns="0" rIns="0" bIns="0" rtlCol="0"/>
            <a:lstStyle/>
            <a:p>
              <a:endParaRPr/>
            </a:p>
          </p:txBody>
        </p:sp>
        <p:sp>
          <p:nvSpPr>
            <p:cNvPr id="13" name="object 13"/>
            <p:cNvSpPr/>
            <p:nvPr/>
          </p:nvSpPr>
          <p:spPr>
            <a:xfrm>
              <a:off x="393382" y="1962150"/>
              <a:ext cx="669924" cy="314960"/>
            </a:xfrm>
            <a:prstGeom prst="rect">
              <a:avLst/>
            </a:prstGeom>
            <a:blipFill>
              <a:blip r:embed="rId12" cstate="print"/>
              <a:stretch>
                <a:fillRect/>
              </a:stretch>
            </a:blipFill>
          </p:spPr>
          <p:txBody>
            <a:bodyPr wrap="square" lIns="0" tIns="0" rIns="0" bIns="0" rtlCol="0"/>
            <a:lstStyle/>
            <a:p>
              <a:endParaRPr/>
            </a:p>
          </p:txBody>
        </p:sp>
        <p:sp>
          <p:nvSpPr>
            <p:cNvPr id="14" name="object 14"/>
            <p:cNvSpPr/>
            <p:nvPr/>
          </p:nvSpPr>
          <p:spPr>
            <a:xfrm>
              <a:off x="990282" y="1962150"/>
              <a:ext cx="521969" cy="314960"/>
            </a:xfrm>
            <a:prstGeom prst="rect">
              <a:avLst/>
            </a:prstGeom>
            <a:blipFill>
              <a:blip r:embed="rId13" cstate="print"/>
              <a:stretch>
                <a:fillRect/>
              </a:stretch>
            </a:blipFill>
          </p:spPr>
          <p:txBody>
            <a:bodyPr wrap="square" lIns="0" tIns="0" rIns="0" bIns="0" rtlCol="0"/>
            <a:lstStyle/>
            <a:p>
              <a:endParaRPr/>
            </a:p>
          </p:txBody>
        </p:sp>
        <p:sp>
          <p:nvSpPr>
            <p:cNvPr id="15" name="object 15"/>
            <p:cNvSpPr/>
            <p:nvPr/>
          </p:nvSpPr>
          <p:spPr>
            <a:xfrm>
              <a:off x="1442720" y="1962150"/>
              <a:ext cx="970838" cy="314960"/>
            </a:xfrm>
            <a:prstGeom prst="rect">
              <a:avLst/>
            </a:prstGeom>
            <a:blipFill>
              <a:blip r:embed="rId14" cstate="print"/>
              <a:stretch>
                <a:fillRect/>
              </a:stretch>
            </a:blipFill>
          </p:spPr>
          <p:txBody>
            <a:bodyPr wrap="square" lIns="0" tIns="0" rIns="0" bIns="0" rtlCol="0"/>
            <a:lstStyle/>
            <a:p>
              <a:endParaRPr/>
            </a:p>
          </p:txBody>
        </p:sp>
        <p:sp>
          <p:nvSpPr>
            <p:cNvPr id="16" name="object 16"/>
            <p:cNvSpPr/>
            <p:nvPr/>
          </p:nvSpPr>
          <p:spPr>
            <a:xfrm>
              <a:off x="2372359" y="1962150"/>
              <a:ext cx="1024813" cy="314960"/>
            </a:xfrm>
            <a:prstGeom prst="rect">
              <a:avLst/>
            </a:prstGeom>
            <a:blipFill>
              <a:blip r:embed="rId15" cstate="print"/>
              <a:stretch>
                <a:fillRect/>
              </a:stretch>
            </a:blipFill>
          </p:spPr>
          <p:txBody>
            <a:bodyPr wrap="square" lIns="0" tIns="0" rIns="0" bIns="0" rtlCol="0"/>
            <a:lstStyle/>
            <a:p>
              <a:endParaRPr/>
            </a:p>
          </p:txBody>
        </p:sp>
        <p:sp>
          <p:nvSpPr>
            <p:cNvPr id="17" name="object 17"/>
            <p:cNvSpPr/>
            <p:nvPr/>
          </p:nvSpPr>
          <p:spPr>
            <a:xfrm>
              <a:off x="621982" y="2307272"/>
              <a:ext cx="1266113" cy="315277"/>
            </a:xfrm>
            <a:prstGeom prst="rect">
              <a:avLst/>
            </a:prstGeom>
            <a:blipFill>
              <a:blip r:embed="rId16" cstate="print"/>
              <a:stretch>
                <a:fillRect/>
              </a:stretch>
            </a:blipFill>
          </p:spPr>
          <p:txBody>
            <a:bodyPr wrap="square" lIns="0" tIns="0" rIns="0" bIns="0" rtlCol="0"/>
            <a:lstStyle/>
            <a:p>
              <a:endParaRPr/>
            </a:p>
          </p:txBody>
        </p:sp>
      </p:grpSp>
      <p:sp>
        <p:nvSpPr>
          <p:cNvPr id="18" name="object 18"/>
          <p:cNvSpPr txBox="1"/>
          <p:nvPr/>
        </p:nvSpPr>
        <p:spPr>
          <a:xfrm>
            <a:off x="1904683" y="2233259"/>
            <a:ext cx="187325" cy="722630"/>
          </a:xfrm>
          <a:prstGeom prst="rect">
            <a:avLst/>
          </a:prstGeom>
        </p:spPr>
        <p:txBody>
          <a:bodyPr vert="horz" wrap="square" lIns="0" tIns="117475" rIns="0" bIns="0" rtlCol="0">
            <a:spAutoFit/>
          </a:bodyPr>
          <a:lstStyle/>
          <a:p>
            <a:pPr marL="12700">
              <a:spcBef>
                <a:spcPts val="925"/>
              </a:spcBef>
            </a:pPr>
            <a:r>
              <a:rPr sz="1600" dirty="0">
                <a:solidFill>
                  <a:srgbClr val="174592"/>
                </a:solidFill>
                <a:latin typeface="Wingdings"/>
                <a:cs typeface="Wingdings"/>
              </a:rPr>
              <a:t></a:t>
            </a:r>
            <a:endParaRPr sz="1600">
              <a:latin typeface="Wingdings"/>
              <a:cs typeface="Wingdings"/>
            </a:endParaRPr>
          </a:p>
          <a:p>
            <a:pPr marL="12700">
              <a:spcBef>
                <a:spcPts val="819"/>
              </a:spcBef>
            </a:pPr>
            <a:r>
              <a:rPr sz="1600" dirty="0">
                <a:solidFill>
                  <a:srgbClr val="174592"/>
                </a:solidFill>
                <a:latin typeface="Wingdings"/>
                <a:cs typeface="Wingdings"/>
              </a:rPr>
              <a:t></a:t>
            </a:r>
            <a:endParaRPr sz="1600">
              <a:latin typeface="Wingdings"/>
              <a:cs typeface="Wingdings"/>
            </a:endParaRPr>
          </a:p>
        </p:txBody>
      </p:sp>
      <p:grpSp>
        <p:nvGrpSpPr>
          <p:cNvPr id="19" name="object 19"/>
          <p:cNvGrpSpPr/>
          <p:nvPr/>
        </p:nvGrpSpPr>
        <p:grpSpPr>
          <a:xfrm>
            <a:off x="2145983" y="2655823"/>
            <a:ext cx="4637405" cy="314960"/>
            <a:chOff x="621982" y="2655823"/>
            <a:chExt cx="4637405" cy="314960"/>
          </a:xfrm>
        </p:grpSpPr>
        <p:sp>
          <p:nvSpPr>
            <p:cNvPr id="20" name="object 20"/>
            <p:cNvSpPr/>
            <p:nvPr/>
          </p:nvSpPr>
          <p:spPr>
            <a:xfrm>
              <a:off x="621982" y="2655823"/>
              <a:ext cx="1772666" cy="314960"/>
            </a:xfrm>
            <a:prstGeom prst="rect">
              <a:avLst/>
            </a:prstGeom>
            <a:blipFill>
              <a:blip r:embed="rId17" cstate="print"/>
              <a:stretch>
                <a:fillRect/>
              </a:stretch>
            </a:blipFill>
          </p:spPr>
          <p:txBody>
            <a:bodyPr wrap="square" lIns="0" tIns="0" rIns="0" bIns="0" rtlCol="0"/>
            <a:lstStyle/>
            <a:p>
              <a:endParaRPr/>
            </a:p>
          </p:txBody>
        </p:sp>
        <p:sp>
          <p:nvSpPr>
            <p:cNvPr id="21" name="object 21"/>
            <p:cNvSpPr/>
            <p:nvPr/>
          </p:nvSpPr>
          <p:spPr>
            <a:xfrm>
              <a:off x="2296159" y="2655823"/>
              <a:ext cx="936345" cy="314960"/>
            </a:xfrm>
            <a:prstGeom prst="rect">
              <a:avLst/>
            </a:prstGeom>
            <a:blipFill>
              <a:blip r:embed="rId18" cstate="print"/>
              <a:stretch>
                <a:fillRect/>
              </a:stretch>
            </a:blipFill>
          </p:spPr>
          <p:txBody>
            <a:bodyPr wrap="square" lIns="0" tIns="0" rIns="0" bIns="0" rtlCol="0"/>
            <a:lstStyle/>
            <a:p>
              <a:endParaRPr/>
            </a:p>
          </p:txBody>
        </p:sp>
        <p:sp>
          <p:nvSpPr>
            <p:cNvPr id="22" name="object 22"/>
            <p:cNvSpPr/>
            <p:nvPr/>
          </p:nvSpPr>
          <p:spPr>
            <a:xfrm>
              <a:off x="3147440" y="2655823"/>
              <a:ext cx="988136" cy="314960"/>
            </a:xfrm>
            <a:prstGeom prst="rect">
              <a:avLst/>
            </a:prstGeom>
            <a:blipFill>
              <a:blip r:embed="rId19" cstate="print"/>
              <a:stretch>
                <a:fillRect/>
              </a:stretch>
            </a:blipFill>
          </p:spPr>
          <p:txBody>
            <a:bodyPr wrap="square" lIns="0" tIns="0" rIns="0" bIns="0" rtlCol="0"/>
            <a:lstStyle/>
            <a:p>
              <a:endParaRPr/>
            </a:p>
          </p:txBody>
        </p:sp>
        <p:sp>
          <p:nvSpPr>
            <p:cNvPr id="23" name="object 23"/>
            <p:cNvSpPr/>
            <p:nvPr/>
          </p:nvSpPr>
          <p:spPr>
            <a:xfrm>
              <a:off x="4036694" y="2655823"/>
              <a:ext cx="1222082" cy="314960"/>
            </a:xfrm>
            <a:prstGeom prst="rect">
              <a:avLst/>
            </a:prstGeom>
            <a:blipFill>
              <a:blip r:embed="rId20" cstate="print"/>
              <a:stretch>
                <a:fillRect/>
              </a:stretch>
            </a:blipFill>
          </p:spPr>
          <p:txBody>
            <a:bodyPr wrap="square" lIns="0" tIns="0" rIns="0" bIns="0" rtlCol="0"/>
            <a:lstStyle/>
            <a:p>
              <a:endParaRPr/>
            </a:p>
          </p:txBody>
        </p:sp>
      </p:grpSp>
      <p:grpSp>
        <p:nvGrpSpPr>
          <p:cNvPr id="24" name="object 24"/>
          <p:cNvGrpSpPr/>
          <p:nvPr/>
        </p:nvGrpSpPr>
        <p:grpSpPr>
          <a:xfrm>
            <a:off x="2006600" y="4163060"/>
            <a:ext cx="3614420" cy="864235"/>
            <a:chOff x="482600" y="4163059"/>
            <a:chExt cx="3614420" cy="864235"/>
          </a:xfrm>
        </p:grpSpPr>
        <p:sp>
          <p:nvSpPr>
            <p:cNvPr id="25" name="object 25"/>
            <p:cNvSpPr/>
            <p:nvPr/>
          </p:nvSpPr>
          <p:spPr>
            <a:xfrm>
              <a:off x="482600" y="4163059"/>
              <a:ext cx="678434" cy="863853"/>
            </a:xfrm>
            <a:prstGeom prst="rect">
              <a:avLst/>
            </a:prstGeom>
            <a:blipFill>
              <a:blip r:embed="rId21" cstate="print"/>
              <a:stretch>
                <a:fillRect/>
              </a:stretch>
            </a:blipFill>
          </p:spPr>
          <p:txBody>
            <a:bodyPr wrap="square" lIns="0" tIns="0" rIns="0" bIns="0" rtlCol="0"/>
            <a:lstStyle/>
            <a:p>
              <a:endParaRPr/>
            </a:p>
          </p:txBody>
        </p:sp>
        <p:sp>
          <p:nvSpPr>
            <p:cNvPr id="26" name="object 26"/>
            <p:cNvSpPr/>
            <p:nvPr/>
          </p:nvSpPr>
          <p:spPr>
            <a:xfrm>
              <a:off x="2755900" y="4234179"/>
              <a:ext cx="1341120" cy="792480"/>
            </a:xfrm>
            <a:prstGeom prst="rect">
              <a:avLst/>
            </a:prstGeom>
            <a:blipFill>
              <a:blip r:embed="rId22" cstate="print"/>
              <a:stretch>
                <a:fillRect/>
              </a:stretch>
            </a:blipFill>
          </p:spPr>
          <p:txBody>
            <a:bodyPr wrap="square" lIns="0" tIns="0" rIns="0" bIns="0" rtlCol="0"/>
            <a:lstStyle/>
            <a:p>
              <a:endParaRPr/>
            </a:p>
          </p:txBody>
        </p:sp>
        <p:sp>
          <p:nvSpPr>
            <p:cNvPr id="27" name="object 27"/>
            <p:cNvSpPr/>
            <p:nvPr/>
          </p:nvSpPr>
          <p:spPr>
            <a:xfrm>
              <a:off x="2915920" y="4711699"/>
              <a:ext cx="1109980" cy="261620"/>
            </a:xfrm>
            <a:custGeom>
              <a:avLst/>
              <a:gdLst/>
              <a:ahLst/>
              <a:cxnLst/>
              <a:rect l="l" t="t" r="r" b="b"/>
              <a:pathLst>
                <a:path w="1109979" h="261620">
                  <a:moveTo>
                    <a:pt x="1109980" y="0"/>
                  </a:moveTo>
                  <a:lnTo>
                    <a:pt x="0" y="0"/>
                  </a:lnTo>
                  <a:lnTo>
                    <a:pt x="0" y="261619"/>
                  </a:lnTo>
                  <a:lnTo>
                    <a:pt x="1109980" y="261619"/>
                  </a:lnTo>
                  <a:lnTo>
                    <a:pt x="1109980" y="0"/>
                  </a:lnTo>
                  <a:close/>
                </a:path>
              </a:pathLst>
            </a:custGeom>
            <a:solidFill>
              <a:srgbClr val="FFFFFF"/>
            </a:solidFill>
          </p:spPr>
          <p:txBody>
            <a:bodyPr wrap="square" lIns="0" tIns="0" rIns="0" bIns="0" rtlCol="0"/>
            <a:lstStyle/>
            <a:p>
              <a:endParaRPr/>
            </a:p>
          </p:txBody>
        </p:sp>
      </p:grpSp>
      <p:sp>
        <p:nvSpPr>
          <p:cNvPr id="28" name="object 28"/>
          <p:cNvSpPr txBox="1"/>
          <p:nvPr/>
        </p:nvSpPr>
        <p:spPr>
          <a:xfrm>
            <a:off x="4439920" y="4711700"/>
            <a:ext cx="1109980" cy="200696"/>
          </a:xfrm>
          <a:prstGeom prst="rect">
            <a:avLst/>
          </a:prstGeom>
        </p:spPr>
        <p:txBody>
          <a:bodyPr vert="horz" wrap="square" lIns="0" tIns="38735" rIns="0" bIns="0" rtlCol="0">
            <a:spAutoFit/>
          </a:bodyPr>
          <a:lstStyle/>
          <a:p>
            <a:pPr marL="196850">
              <a:spcBef>
                <a:spcPts val="305"/>
              </a:spcBef>
            </a:pPr>
            <a:r>
              <a:rPr sz="1050" dirty="0">
                <a:solidFill>
                  <a:srgbClr val="174592"/>
                </a:solidFill>
                <a:latin typeface="Carlito"/>
                <a:cs typeface="Carlito"/>
              </a:rPr>
              <a:t>Diane</a:t>
            </a:r>
            <a:r>
              <a:rPr sz="1050" spc="-35" dirty="0">
                <a:solidFill>
                  <a:srgbClr val="174592"/>
                </a:solidFill>
                <a:latin typeface="Carlito"/>
                <a:cs typeface="Carlito"/>
              </a:rPr>
              <a:t> </a:t>
            </a:r>
            <a:r>
              <a:rPr sz="1050" spc="-5" dirty="0">
                <a:solidFill>
                  <a:srgbClr val="174592"/>
                </a:solidFill>
                <a:latin typeface="Carlito"/>
                <a:cs typeface="Carlito"/>
              </a:rPr>
              <a:t>server</a:t>
            </a:r>
            <a:endParaRPr sz="1050">
              <a:latin typeface="Carlito"/>
              <a:cs typeface="Carlito"/>
            </a:endParaRPr>
          </a:p>
        </p:txBody>
      </p:sp>
      <p:grpSp>
        <p:nvGrpSpPr>
          <p:cNvPr id="29" name="object 29"/>
          <p:cNvGrpSpPr/>
          <p:nvPr/>
        </p:nvGrpSpPr>
        <p:grpSpPr>
          <a:xfrm>
            <a:off x="3230563" y="3050223"/>
            <a:ext cx="6802755" cy="3000375"/>
            <a:chOff x="1706562" y="3050222"/>
            <a:chExt cx="6802755" cy="3000375"/>
          </a:xfrm>
        </p:grpSpPr>
        <p:sp>
          <p:nvSpPr>
            <p:cNvPr id="30" name="object 30"/>
            <p:cNvSpPr/>
            <p:nvPr/>
          </p:nvSpPr>
          <p:spPr>
            <a:xfrm>
              <a:off x="6286500" y="4914900"/>
              <a:ext cx="789772" cy="952230"/>
            </a:xfrm>
            <a:prstGeom prst="rect">
              <a:avLst/>
            </a:prstGeom>
            <a:blipFill>
              <a:blip r:embed="rId23" cstate="print"/>
              <a:stretch>
                <a:fillRect/>
              </a:stretch>
            </a:blipFill>
          </p:spPr>
          <p:txBody>
            <a:bodyPr wrap="square" lIns="0" tIns="0" rIns="0" bIns="0" rtlCol="0"/>
            <a:lstStyle/>
            <a:p>
              <a:endParaRPr/>
            </a:p>
          </p:txBody>
        </p:sp>
        <p:sp>
          <p:nvSpPr>
            <p:cNvPr id="31" name="object 31"/>
            <p:cNvSpPr/>
            <p:nvPr/>
          </p:nvSpPr>
          <p:spPr>
            <a:xfrm>
              <a:off x="4071366" y="4539361"/>
              <a:ext cx="2214880" cy="909955"/>
            </a:xfrm>
            <a:custGeom>
              <a:avLst/>
              <a:gdLst/>
              <a:ahLst/>
              <a:cxnLst/>
              <a:rect l="l" t="t" r="r" b="b"/>
              <a:pathLst>
                <a:path w="2214879" h="909954">
                  <a:moveTo>
                    <a:pt x="2143385" y="863238"/>
                  </a:moveTo>
                  <a:lnTo>
                    <a:pt x="2106803" y="884047"/>
                  </a:lnTo>
                  <a:lnTo>
                    <a:pt x="2100707" y="887602"/>
                  </a:lnTo>
                  <a:lnTo>
                    <a:pt x="2098548" y="895350"/>
                  </a:lnTo>
                  <a:lnTo>
                    <a:pt x="2105406" y="907541"/>
                  </a:lnTo>
                  <a:lnTo>
                    <a:pt x="2113153" y="909573"/>
                  </a:lnTo>
                  <a:lnTo>
                    <a:pt x="2192983" y="864235"/>
                  </a:lnTo>
                  <a:lnTo>
                    <a:pt x="2189607" y="864235"/>
                  </a:lnTo>
                  <a:lnTo>
                    <a:pt x="2162810" y="863854"/>
                  </a:lnTo>
                  <a:lnTo>
                    <a:pt x="2143385" y="863238"/>
                  </a:lnTo>
                  <a:close/>
                </a:path>
                <a:path w="2214879" h="909954">
                  <a:moveTo>
                    <a:pt x="2164439" y="851261"/>
                  </a:moveTo>
                  <a:lnTo>
                    <a:pt x="2143385" y="863238"/>
                  </a:lnTo>
                  <a:lnTo>
                    <a:pt x="2162810" y="863854"/>
                  </a:lnTo>
                  <a:lnTo>
                    <a:pt x="2189607" y="864235"/>
                  </a:lnTo>
                  <a:lnTo>
                    <a:pt x="2189624" y="862457"/>
                  </a:lnTo>
                  <a:lnTo>
                    <a:pt x="2183130" y="862457"/>
                  </a:lnTo>
                  <a:lnTo>
                    <a:pt x="2164439" y="851261"/>
                  </a:lnTo>
                  <a:close/>
                </a:path>
                <a:path w="2214879" h="909954">
                  <a:moveTo>
                    <a:pt x="2114550" y="791717"/>
                  </a:moveTo>
                  <a:lnTo>
                    <a:pt x="2106676" y="793750"/>
                  </a:lnTo>
                  <a:lnTo>
                    <a:pt x="2103120" y="799719"/>
                  </a:lnTo>
                  <a:lnTo>
                    <a:pt x="2099437" y="805688"/>
                  </a:lnTo>
                  <a:lnTo>
                    <a:pt x="2101469" y="813561"/>
                  </a:lnTo>
                  <a:lnTo>
                    <a:pt x="2142057" y="837854"/>
                  </a:lnTo>
                  <a:lnTo>
                    <a:pt x="2163064" y="838580"/>
                  </a:lnTo>
                  <a:lnTo>
                    <a:pt x="2189861" y="838835"/>
                  </a:lnTo>
                  <a:lnTo>
                    <a:pt x="2189607" y="864235"/>
                  </a:lnTo>
                  <a:lnTo>
                    <a:pt x="2192983" y="864235"/>
                  </a:lnTo>
                  <a:lnTo>
                    <a:pt x="2214880" y="851788"/>
                  </a:lnTo>
                  <a:lnTo>
                    <a:pt x="2114550" y="791717"/>
                  </a:lnTo>
                  <a:close/>
                </a:path>
                <a:path w="2214879" h="909954">
                  <a:moveTo>
                    <a:pt x="71473" y="46373"/>
                  </a:moveTo>
                  <a:lnTo>
                    <a:pt x="50301" y="58432"/>
                  </a:lnTo>
                  <a:lnTo>
                    <a:pt x="72707" y="71853"/>
                  </a:lnTo>
                  <a:lnTo>
                    <a:pt x="102997" y="72897"/>
                  </a:lnTo>
                  <a:lnTo>
                    <a:pt x="154432" y="75691"/>
                  </a:lnTo>
                  <a:lnTo>
                    <a:pt x="205359" y="79501"/>
                  </a:lnTo>
                  <a:lnTo>
                    <a:pt x="256032" y="84327"/>
                  </a:lnTo>
                  <a:lnTo>
                    <a:pt x="306197" y="90169"/>
                  </a:lnTo>
                  <a:lnTo>
                    <a:pt x="355726" y="96900"/>
                  </a:lnTo>
                  <a:lnTo>
                    <a:pt x="404622" y="104520"/>
                  </a:lnTo>
                  <a:lnTo>
                    <a:pt x="452500" y="113156"/>
                  </a:lnTo>
                  <a:lnTo>
                    <a:pt x="499618" y="122427"/>
                  </a:lnTo>
                  <a:lnTo>
                    <a:pt x="545592" y="132587"/>
                  </a:lnTo>
                  <a:lnTo>
                    <a:pt x="590676" y="143509"/>
                  </a:lnTo>
                  <a:lnTo>
                    <a:pt x="634364" y="155194"/>
                  </a:lnTo>
                  <a:lnTo>
                    <a:pt x="676783" y="167386"/>
                  </a:lnTo>
                  <a:lnTo>
                    <a:pt x="717676" y="180339"/>
                  </a:lnTo>
                  <a:lnTo>
                    <a:pt x="757047" y="193928"/>
                  </a:lnTo>
                  <a:lnTo>
                    <a:pt x="794766" y="208025"/>
                  </a:lnTo>
                  <a:lnTo>
                    <a:pt x="830834" y="222757"/>
                  </a:lnTo>
                  <a:lnTo>
                    <a:pt x="897255" y="253364"/>
                  </a:lnTo>
                  <a:lnTo>
                    <a:pt x="955548" y="285622"/>
                  </a:lnTo>
                  <a:lnTo>
                    <a:pt x="993139" y="310769"/>
                  </a:lnTo>
                  <a:lnTo>
                    <a:pt x="1025271" y="336169"/>
                  </a:lnTo>
                  <a:lnTo>
                    <a:pt x="1059053" y="370458"/>
                  </a:lnTo>
                  <a:lnTo>
                    <a:pt x="1081913" y="404621"/>
                  </a:lnTo>
                  <a:lnTo>
                    <a:pt x="1094486" y="446150"/>
                  </a:lnTo>
                  <a:lnTo>
                    <a:pt x="1094867" y="455549"/>
                  </a:lnTo>
                  <a:lnTo>
                    <a:pt x="1095375" y="465836"/>
                  </a:lnTo>
                  <a:lnTo>
                    <a:pt x="1105916" y="506602"/>
                  </a:lnTo>
                  <a:lnTo>
                    <a:pt x="1128903" y="545972"/>
                  </a:lnTo>
                  <a:lnTo>
                    <a:pt x="1162939" y="583691"/>
                  </a:lnTo>
                  <a:lnTo>
                    <a:pt x="1195070" y="610869"/>
                  </a:lnTo>
                  <a:lnTo>
                    <a:pt x="1232789" y="637286"/>
                  </a:lnTo>
                  <a:lnTo>
                    <a:pt x="1275334" y="662686"/>
                  </a:lnTo>
                  <a:lnTo>
                    <a:pt x="1339469" y="695070"/>
                  </a:lnTo>
                  <a:lnTo>
                    <a:pt x="1411097" y="725423"/>
                  </a:lnTo>
                  <a:lnTo>
                    <a:pt x="1449451" y="739775"/>
                  </a:lnTo>
                  <a:lnTo>
                    <a:pt x="1489456" y="753491"/>
                  </a:lnTo>
                  <a:lnTo>
                    <a:pt x="1530985" y="766698"/>
                  </a:lnTo>
                  <a:lnTo>
                    <a:pt x="1574038" y="779144"/>
                  </a:lnTo>
                  <a:lnTo>
                    <a:pt x="1618234" y="790829"/>
                  </a:lnTo>
                  <a:lnTo>
                    <a:pt x="1663700" y="801877"/>
                  </a:lnTo>
                  <a:lnTo>
                    <a:pt x="1710182" y="812164"/>
                  </a:lnTo>
                  <a:lnTo>
                    <a:pt x="1757807" y="821563"/>
                  </a:lnTo>
                  <a:lnTo>
                    <a:pt x="1806321" y="830198"/>
                  </a:lnTo>
                  <a:lnTo>
                    <a:pt x="1855724" y="837945"/>
                  </a:lnTo>
                  <a:lnTo>
                    <a:pt x="1905635" y="844804"/>
                  </a:lnTo>
                  <a:lnTo>
                    <a:pt x="1956308" y="850645"/>
                  </a:lnTo>
                  <a:lnTo>
                    <a:pt x="2007362" y="855472"/>
                  </a:lnTo>
                  <a:lnTo>
                    <a:pt x="2058924" y="859408"/>
                  </a:lnTo>
                  <a:lnTo>
                    <a:pt x="2110740" y="862202"/>
                  </a:lnTo>
                  <a:lnTo>
                    <a:pt x="2143385" y="863238"/>
                  </a:lnTo>
                  <a:lnTo>
                    <a:pt x="2164439" y="851261"/>
                  </a:lnTo>
                  <a:lnTo>
                    <a:pt x="2142057" y="837854"/>
                  </a:lnTo>
                  <a:lnTo>
                    <a:pt x="2111629" y="836802"/>
                  </a:lnTo>
                  <a:lnTo>
                    <a:pt x="2060321" y="834008"/>
                  </a:lnTo>
                  <a:lnTo>
                    <a:pt x="2009267" y="830198"/>
                  </a:lnTo>
                  <a:lnTo>
                    <a:pt x="1958721" y="825372"/>
                  </a:lnTo>
                  <a:lnTo>
                    <a:pt x="1908556" y="819530"/>
                  </a:lnTo>
                  <a:lnTo>
                    <a:pt x="1859026" y="812800"/>
                  </a:lnTo>
                  <a:lnTo>
                    <a:pt x="1810258" y="805179"/>
                  </a:lnTo>
                  <a:lnTo>
                    <a:pt x="1762252" y="796670"/>
                  </a:lnTo>
                  <a:lnTo>
                    <a:pt x="1715135" y="787272"/>
                  </a:lnTo>
                  <a:lnTo>
                    <a:pt x="1669161" y="777113"/>
                  </a:lnTo>
                  <a:lnTo>
                    <a:pt x="1624203" y="766191"/>
                  </a:lnTo>
                  <a:lnTo>
                    <a:pt x="1580514" y="754507"/>
                  </a:lnTo>
                  <a:lnTo>
                    <a:pt x="1538097" y="742188"/>
                  </a:lnTo>
                  <a:lnTo>
                    <a:pt x="1497203" y="729233"/>
                  </a:lnTo>
                  <a:lnTo>
                    <a:pt x="1457706" y="715772"/>
                  </a:lnTo>
                  <a:lnTo>
                    <a:pt x="1419987" y="701675"/>
                  </a:lnTo>
                  <a:lnTo>
                    <a:pt x="1383919" y="686943"/>
                  </a:lnTo>
                  <a:lnTo>
                    <a:pt x="1317498" y="656208"/>
                  </a:lnTo>
                  <a:lnTo>
                    <a:pt x="1259332" y="623951"/>
                  </a:lnTo>
                  <a:lnTo>
                    <a:pt x="1221613" y="598932"/>
                  </a:lnTo>
                  <a:lnTo>
                    <a:pt x="1189482" y="573405"/>
                  </a:lnTo>
                  <a:lnTo>
                    <a:pt x="1155700" y="538861"/>
                  </a:lnTo>
                  <a:lnTo>
                    <a:pt x="1132839" y="504444"/>
                  </a:lnTo>
                  <a:lnTo>
                    <a:pt x="1120521" y="462533"/>
                  </a:lnTo>
                  <a:lnTo>
                    <a:pt x="1120267" y="454406"/>
                  </a:lnTo>
                  <a:lnTo>
                    <a:pt x="1119886" y="445134"/>
                  </a:lnTo>
                  <a:lnTo>
                    <a:pt x="1109472" y="404113"/>
                  </a:lnTo>
                  <a:lnTo>
                    <a:pt x="1086612" y="364489"/>
                  </a:lnTo>
                  <a:lnTo>
                    <a:pt x="1052576" y="326644"/>
                  </a:lnTo>
                  <a:lnTo>
                    <a:pt x="1020318" y="299338"/>
                  </a:lnTo>
                  <a:lnTo>
                    <a:pt x="982599" y="272795"/>
                  </a:lnTo>
                  <a:lnTo>
                    <a:pt x="940181" y="247395"/>
                  </a:lnTo>
                  <a:lnTo>
                    <a:pt x="876173" y="215011"/>
                  </a:lnTo>
                  <a:lnTo>
                    <a:pt x="841121" y="199516"/>
                  </a:lnTo>
                  <a:lnTo>
                    <a:pt x="804418" y="184531"/>
                  </a:lnTo>
                  <a:lnTo>
                    <a:pt x="765937" y="170180"/>
                  </a:lnTo>
                  <a:lnTo>
                    <a:pt x="725932" y="156337"/>
                  </a:lnTo>
                  <a:lnTo>
                    <a:pt x="684403" y="143256"/>
                  </a:lnTo>
                  <a:lnTo>
                    <a:pt x="641476" y="130682"/>
                  </a:lnTo>
                  <a:lnTo>
                    <a:pt x="597154" y="118999"/>
                  </a:lnTo>
                  <a:lnTo>
                    <a:pt x="551688" y="107950"/>
                  </a:lnTo>
                  <a:lnTo>
                    <a:pt x="505079" y="97662"/>
                  </a:lnTo>
                  <a:lnTo>
                    <a:pt x="457454" y="88137"/>
                  </a:lnTo>
                  <a:lnTo>
                    <a:pt x="409067" y="79628"/>
                  </a:lnTo>
                  <a:lnTo>
                    <a:pt x="359663" y="71755"/>
                  </a:lnTo>
                  <a:lnTo>
                    <a:pt x="309625" y="65024"/>
                  </a:lnTo>
                  <a:lnTo>
                    <a:pt x="259080" y="59055"/>
                  </a:lnTo>
                  <a:lnTo>
                    <a:pt x="207772" y="54228"/>
                  </a:lnTo>
                  <a:lnTo>
                    <a:pt x="156337" y="50418"/>
                  </a:lnTo>
                  <a:lnTo>
                    <a:pt x="104394" y="47497"/>
                  </a:lnTo>
                  <a:lnTo>
                    <a:pt x="71473" y="46373"/>
                  </a:lnTo>
                  <a:close/>
                </a:path>
                <a:path w="2214879" h="909954">
                  <a:moveTo>
                    <a:pt x="2183384" y="840485"/>
                  </a:moveTo>
                  <a:lnTo>
                    <a:pt x="2164439" y="851261"/>
                  </a:lnTo>
                  <a:lnTo>
                    <a:pt x="2183130" y="862457"/>
                  </a:lnTo>
                  <a:lnTo>
                    <a:pt x="2183384" y="840485"/>
                  </a:lnTo>
                  <a:close/>
                </a:path>
                <a:path w="2214879" h="909954">
                  <a:moveTo>
                    <a:pt x="2189844" y="840485"/>
                  </a:moveTo>
                  <a:lnTo>
                    <a:pt x="2183384" y="840485"/>
                  </a:lnTo>
                  <a:lnTo>
                    <a:pt x="2183130" y="862457"/>
                  </a:lnTo>
                  <a:lnTo>
                    <a:pt x="2189624" y="862457"/>
                  </a:lnTo>
                  <a:lnTo>
                    <a:pt x="2189844" y="840485"/>
                  </a:lnTo>
                  <a:close/>
                </a:path>
                <a:path w="2214879" h="909954">
                  <a:moveTo>
                    <a:pt x="2142057" y="837854"/>
                  </a:moveTo>
                  <a:lnTo>
                    <a:pt x="2164439" y="851261"/>
                  </a:lnTo>
                  <a:lnTo>
                    <a:pt x="2183384" y="840485"/>
                  </a:lnTo>
                  <a:lnTo>
                    <a:pt x="2189844" y="840485"/>
                  </a:lnTo>
                  <a:lnTo>
                    <a:pt x="2189861" y="838835"/>
                  </a:lnTo>
                  <a:lnTo>
                    <a:pt x="2163064" y="838580"/>
                  </a:lnTo>
                  <a:lnTo>
                    <a:pt x="2142057" y="837854"/>
                  </a:lnTo>
                  <a:close/>
                </a:path>
                <a:path w="2214879" h="909954">
                  <a:moveTo>
                    <a:pt x="101600" y="0"/>
                  </a:moveTo>
                  <a:lnTo>
                    <a:pt x="95504" y="3556"/>
                  </a:lnTo>
                  <a:lnTo>
                    <a:pt x="0" y="57912"/>
                  </a:lnTo>
                  <a:lnTo>
                    <a:pt x="94361" y="114300"/>
                  </a:lnTo>
                  <a:lnTo>
                    <a:pt x="100330" y="117982"/>
                  </a:lnTo>
                  <a:lnTo>
                    <a:pt x="108204" y="115950"/>
                  </a:lnTo>
                  <a:lnTo>
                    <a:pt x="111760" y="109981"/>
                  </a:lnTo>
                  <a:lnTo>
                    <a:pt x="115316" y="103886"/>
                  </a:lnTo>
                  <a:lnTo>
                    <a:pt x="113411" y="96138"/>
                  </a:lnTo>
                  <a:lnTo>
                    <a:pt x="107314" y="92582"/>
                  </a:lnTo>
                  <a:lnTo>
                    <a:pt x="72707" y="71853"/>
                  </a:lnTo>
                  <a:lnTo>
                    <a:pt x="51435" y="71119"/>
                  </a:lnTo>
                  <a:lnTo>
                    <a:pt x="25019" y="70865"/>
                  </a:lnTo>
                  <a:lnTo>
                    <a:pt x="25273" y="45465"/>
                  </a:lnTo>
                  <a:lnTo>
                    <a:pt x="73067" y="45465"/>
                  </a:lnTo>
                  <a:lnTo>
                    <a:pt x="114173" y="22097"/>
                  </a:lnTo>
                  <a:lnTo>
                    <a:pt x="116332" y="14350"/>
                  </a:lnTo>
                  <a:lnTo>
                    <a:pt x="112903" y="8255"/>
                  </a:lnTo>
                  <a:lnTo>
                    <a:pt x="109347" y="2158"/>
                  </a:lnTo>
                  <a:lnTo>
                    <a:pt x="101600" y="0"/>
                  </a:lnTo>
                  <a:close/>
                </a:path>
                <a:path w="2214879" h="909954">
                  <a:moveTo>
                    <a:pt x="25273" y="45465"/>
                  </a:moveTo>
                  <a:lnTo>
                    <a:pt x="25019" y="70865"/>
                  </a:lnTo>
                  <a:lnTo>
                    <a:pt x="51435" y="71119"/>
                  </a:lnTo>
                  <a:lnTo>
                    <a:pt x="72707" y="71853"/>
                  </a:lnTo>
                  <a:lnTo>
                    <a:pt x="68302" y="69214"/>
                  </a:lnTo>
                  <a:lnTo>
                    <a:pt x="31369" y="69214"/>
                  </a:lnTo>
                  <a:lnTo>
                    <a:pt x="31623" y="47243"/>
                  </a:lnTo>
                  <a:lnTo>
                    <a:pt x="69945" y="47243"/>
                  </a:lnTo>
                  <a:lnTo>
                    <a:pt x="71473" y="46373"/>
                  </a:lnTo>
                  <a:lnTo>
                    <a:pt x="52324" y="45719"/>
                  </a:lnTo>
                  <a:lnTo>
                    <a:pt x="25273" y="45465"/>
                  </a:lnTo>
                  <a:close/>
                </a:path>
                <a:path w="2214879" h="909954">
                  <a:moveTo>
                    <a:pt x="31623" y="47243"/>
                  </a:moveTo>
                  <a:lnTo>
                    <a:pt x="31369" y="69214"/>
                  </a:lnTo>
                  <a:lnTo>
                    <a:pt x="50301" y="58432"/>
                  </a:lnTo>
                  <a:lnTo>
                    <a:pt x="31623" y="47243"/>
                  </a:lnTo>
                  <a:close/>
                </a:path>
                <a:path w="2214879" h="909954">
                  <a:moveTo>
                    <a:pt x="50301" y="58432"/>
                  </a:moveTo>
                  <a:lnTo>
                    <a:pt x="31369" y="69214"/>
                  </a:lnTo>
                  <a:lnTo>
                    <a:pt x="68302" y="69214"/>
                  </a:lnTo>
                  <a:lnTo>
                    <a:pt x="50301" y="58432"/>
                  </a:lnTo>
                  <a:close/>
                </a:path>
                <a:path w="2214879" h="909954">
                  <a:moveTo>
                    <a:pt x="69945" y="47243"/>
                  </a:moveTo>
                  <a:lnTo>
                    <a:pt x="31623" y="47243"/>
                  </a:lnTo>
                  <a:lnTo>
                    <a:pt x="50301" y="58432"/>
                  </a:lnTo>
                  <a:lnTo>
                    <a:pt x="69945" y="47243"/>
                  </a:lnTo>
                  <a:close/>
                </a:path>
                <a:path w="2214879" h="909954">
                  <a:moveTo>
                    <a:pt x="73067" y="45465"/>
                  </a:moveTo>
                  <a:lnTo>
                    <a:pt x="25273" y="45465"/>
                  </a:lnTo>
                  <a:lnTo>
                    <a:pt x="52324" y="45719"/>
                  </a:lnTo>
                  <a:lnTo>
                    <a:pt x="71473" y="46373"/>
                  </a:lnTo>
                  <a:lnTo>
                    <a:pt x="73067" y="45465"/>
                  </a:lnTo>
                  <a:close/>
                </a:path>
              </a:pathLst>
            </a:custGeom>
            <a:solidFill>
              <a:srgbClr val="174592"/>
            </a:solidFill>
          </p:spPr>
          <p:txBody>
            <a:bodyPr wrap="square" lIns="0" tIns="0" rIns="0" bIns="0" rtlCol="0"/>
            <a:lstStyle/>
            <a:p>
              <a:endParaRPr/>
            </a:p>
          </p:txBody>
        </p:sp>
        <p:sp>
          <p:nvSpPr>
            <p:cNvPr id="32" name="object 32"/>
            <p:cNvSpPr/>
            <p:nvPr/>
          </p:nvSpPr>
          <p:spPr>
            <a:xfrm>
              <a:off x="6035040" y="3327430"/>
              <a:ext cx="1104790" cy="1104869"/>
            </a:xfrm>
            <a:prstGeom prst="rect">
              <a:avLst/>
            </a:prstGeom>
            <a:blipFill>
              <a:blip r:embed="rId24" cstate="print"/>
              <a:stretch>
                <a:fillRect/>
              </a:stretch>
            </a:blipFill>
          </p:spPr>
          <p:txBody>
            <a:bodyPr wrap="square" lIns="0" tIns="0" rIns="0" bIns="0" rtlCol="0"/>
            <a:lstStyle/>
            <a:p>
              <a:endParaRPr/>
            </a:p>
          </p:txBody>
        </p:sp>
        <p:sp>
          <p:nvSpPr>
            <p:cNvPr id="33" name="object 33"/>
            <p:cNvSpPr/>
            <p:nvPr/>
          </p:nvSpPr>
          <p:spPr>
            <a:xfrm>
              <a:off x="5857240" y="3058160"/>
              <a:ext cx="2644140" cy="2928620"/>
            </a:xfrm>
            <a:custGeom>
              <a:avLst/>
              <a:gdLst/>
              <a:ahLst/>
              <a:cxnLst/>
              <a:rect l="l" t="t" r="r" b="b"/>
              <a:pathLst>
                <a:path w="2644140" h="2928620">
                  <a:moveTo>
                    <a:pt x="0" y="440689"/>
                  </a:moveTo>
                  <a:lnTo>
                    <a:pt x="2586" y="392681"/>
                  </a:lnTo>
                  <a:lnTo>
                    <a:pt x="10166" y="346167"/>
                  </a:lnTo>
                  <a:lnTo>
                    <a:pt x="22471" y="301418"/>
                  </a:lnTo>
                  <a:lnTo>
                    <a:pt x="39232" y="258702"/>
                  </a:lnTo>
                  <a:lnTo>
                    <a:pt x="60179" y="218289"/>
                  </a:lnTo>
                  <a:lnTo>
                    <a:pt x="85043" y="180447"/>
                  </a:lnTo>
                  <a:lnTo>
                    <a:pt x="113555" y="145446"/>
                  </a:lnTo>
                  <a:lnTo>
                    <a:pt x="145446" y="113555"/>
                  </a:lnTo>
                  <a:lnTo>
                    <a:pt x="180447" y="85043"/>
                  </a:lnTo>
                  <a:lnTo>
                    <a:pt x="218289" y="60179"/>
                  </a:lnTo>
                  <a:lnTo>
                    <a:pt x="258702" y="39232"/>
                  </a:lnTo>
                  <a:lnTo>
                    <a:pt x="301418" y="22471"/>
                  </a:lnTo>
                  <a:lnTo>
                    <a:pt x="346167" y="10166"/>
                  </a:lnTo>
                  <a:lnTo>
                    <a:pt x="392681" y="2586"/>
                  </a:lnTo>
                  <a:lnTo>
                    <a:pt x="440689" y="0"/>
                  </a:lnTo>
                  <a:lnTo>
                    <a:pt x="2203450" y="0"/>
                  </a:lnTo>
                  <a:lnTo>
                    <a:pt x="2251458" y="2586"/>
                  </a:lnTo>
                  <a:lnTo>
                    <a:pt x="2297972" y="10166"/>
                  </a:lnTo>
                  <a:lnTo>
                    <a:pt x="2342721" y="22471"/>
                  </a:lnTo>
                  <a:lnTo>
                    <a:pt x="2385437" y="39232"/>
                  </a:lnTo>
                  <a:lnTo>
                    <a:pt x="2425850" y="60179"/>
                  </a:lnTo>
                  <a:lnTo>
                    <a:pt x="2463692" y="85043"/>
                  </a:lnTo>
                  <a:lnTo>
                    <a:pt x="2498693" y="113555"/>
                  </a:lnTo>
                  <a:lnTo>
                    <a:pt x="2530584" y="145446"/>
                  </a:lnTo>
                  <a:lnTo>
                    <a:pt x="2559096" y="180447"/>
                  </a:lnTo>
                  <a:lnTo>
                    <a:pt x="2583960" y="218289"/>
                  </a:lnTo>
                  <a:lnTo>
                    <a:pt x="2604907" y="258702"/>
                  </a:lnTo>
                  <a:lnTo>
                    <a:pt x="2621668" y="301418"/>
                  </a:lnTo>
                  <a:lnTo>
                    <a:pt x="2633973" y="346167"/>
                  </a:lnTo>
                  <a:lnTo>
                    <a:pt x="2641553" y="392681"/>
                  </a:lnTo>
                  <a:lnTo>
                    <a:pt x="2644140" y="440689"/>
                  </a:lnTo>
                  <a:lnTo>
                    <a:pt x="2644140" y="2487929"/>
                  </a:lnTo>
                  <a:lnTo>
                    <a:pt x="2641553" y="2535947"/>
                  </a:lnTo>
                  <a:lnTo>
                    <a:pt x="2633973" y="2582467"/>
                  </a:lnTo>
                  <a:lnTo>
                    <a:pt x="2621668" y="2627220"/>
                  </a:lnTo>
                  <a:lnTo>
                    <a:pt x="2604907" y="2669938"/>
                  </a:lnTo>
                  <a:lnTo>
                    <a:pt x="2583960" y="2710353"/>
                  </a:lnTo>
                  <a:lnTo>
                    <a:pt x="2559096" y="2748194"/>
                  </a:lnTo>
                  <a:lnTo>
                    <a:pt x="2530584" y="2783193"/>
                  </a:lnTo>
                  <a:lnTo>
                    <a:pt x="2498693" y="2815082"/>
                  </a:lnTo>
                  <a:lnTo>
                    <a:pt x="2463692" y="2843591"/>
                  </a:lnTo>
                  <a:lnTo>
                    <a:pt x="2425850" y="2868452"/>
                  </a:lnTo>
                  <a:lnTo>
                    <a:pt x="2385437" y="2889395"/>
                  </a:lnTo>
                  <a:lnTo>
                    <a:pt x="2342721" y="2906152"/>
                  </a:lnTo>
                  <a:lnTo>
                    <a:pt x="2297972" y="2918455"/>
                  </a:lnTo>
                  <a:lnTo>
                    <a:pt x="2251458" y="2926034"/>
                  </a:lnTo>
                  <a:lnTo>
                    <a:pt x="2203450" y="2928620"/>
                  </a:lnTo>
                  <a:lnTo>
                    <a:pt x="440689" y="2928620"/>
                  </a:lnTo>
                  <a:lnTo>
                    <a:pt x="392681" y="2926034"/>
                  </a:lnTo>
                  <a:lnTo>
                    <a:pt x="346167" y="2918455"/>
                  </a:lnTo>
                  <a:lnTo>
                    <a:pt x="301418" y="2906152"/>
                  </a:lnTo>
                  <a:lnTo>
                    <a:pt x="258702" y="2889395"/>
                  </a:lnTo>
                  <a:lnTo>
                    <a:pt x="218289" y="2868452"/>
                  </a:lnTo>
                  <a:lnTo>
                    <a:pt x="180447" y="2843591"/>
                  </a:lnTo>
                  <a:lnTo>
                    <a:pt x="145446" y="2815082"/>
                  </a:lnTo>
                  <a:lnTo>
                    <a:pt x="113555" y="2783193"/>
                  </a:lnTo>
                  <a:lnTo>
                    <a:pt x="85043" y="2748194"/>
                  </a:lnTo>
                  <a:lnTo>
                    <a:pt x="60179" y="2710353"/>
                  </a:lnTo>
                  <a:lnTo>
                    <a:pt x="39232" y="2669938"/>
                  </a:lnTo>
                  <a:lnTo>
                    <a:pt x="22471" y="2627220"/>
                  </a:lnTo>
                  <a:lnTo>
                    <a:pt x="10166" y="2582467"/>
                  </a:lnTo>
                  <a:lnTo>
                    <a:pt x="2586" y="2535947"/>
                  </a:lnTo>
                  <a:lnTo>
                    <a:pt x="0" y="2487929"/>
                  </a:lnTo>
                  <a:lnTo>
                    <a:pt x="0" y="440689"/>
                  </a:lnTo>
                  <a:close/>
                </a:path>
              </a:pathLst>
            </a:custGeom>
            <a:ln w="15875">
              <a:solidFill>
                <a:srgbClr val="1F408D"/>
              </a:solidFill>
            </a:ln>
          </p:spPr>
          <p:txBody>
            <a:bodyPr wrap="square" lIns="0" tIns="0" rIns="0" bIns="0" rtlCol="0"/>
            <a:lstStyle/>
            <a:p>
              <a:endParaRPr/>
            </a:p>
          </p:txBody>
        </p:sp>
        <p:sp>
          <p:nvSpPr>
            <p:cNvPr id="34" name="object 34"/>
            <p:cNvSpPr/>
            <p:nvPr/>
          </p:nvSpPr>
          <p:spPr>
            <a:xfrm>
              <a:off x="7360284" y="5514022"/>
              <a:ext cx="536359" cy="236219"/>
            </a:xfrm>
            <a:prstGeom prst="rect">
              <a:avLst/>
            </a:prstGeom>
            <a:blipFill>
              <a:blip r:embed="rId25" cstate="print"/>
              <a:stretch>
                <a:fillRect/>
              </a:stretch>
            </a:blipFill>
          </p:spPr>
          <p:txBody>
            <a:bodyPr wrap="square" lIns="0" tIns="0" rIns="0" bIns="0" rtlCol="0"/>
            <a:lstStyle/>
            <a:p>
              <a:endParaRPr/>
            </a:p>
          </p:txBody>
        </p:sp>
        <p:sp>
          <p:nvSpPr>
            <p:cNvPr id="35" name="object 35"/>
            <p:cNvSpPr/>
            <p:nvPr/>
          </p:nvSpPr>
          <p:spPr>
            <a:xfrm>
              <a:off x="7360284" y="5696585"/>
              <a:ext cx="595452" cy="236537"/>
            </a:xfrm>
            <a:prstGeom prst="rect">
              <a:avLst/>
            </a:prstGeom>
            <a:blipFill>
              <a:blip r:embed="rId26" cstate="print"/>
              <a:stretch>
                <a:fillRect/>
              </a:stretch>
            </a:blipFill>
          </p:spPr>
          <p:txBody>
            <a:bodyPr wrap="square" lIns="0" tIns="0" rIns="0" bIns="0" rtlCol="0"/>
            <a:lstStyle/>
            <a:p>
              <a:endParaRPr/>
            </a:p>
          </p:txBody>
        </p:sp>
        <p:sp>
          <p:nvSpPr>
            <p:cNvPr id="36" name="object 36"/>
            <p:cNvSpPr/>
            <p:nvPr/>
          </p:nvSpPr>
          <p:spPr>
            <a:xfrm>
              <a:off x="6045200" y="4328795"/>
              <a:ext cx="933157" cy="208280"/>
            </a:xfrm>
            <a:prstGeom prst="rect">
              <a:avLst/>
            </a:prstGeom>
            <a:blipFill>
              <a:blip r:embed="rId27" cstate="print"/>
              <a:stretch>
                <a:fillRect/>
              </a:stretch>
            </a:blipFill>
          </p:spPr>
          <p:txBody>
            <a:bodyPr wrap="square" lIns="0" tIns="0" rIns="0" bIns="0" rtlCol="0"/>
            <a:lstStyle/>
            <a:p>
              <a:endParaRPr/>
            </a:p>
          </p:txBody>
        </p:sp>
        <p:sp>
          <p:nvSpPr>
            <p:cNvPr id="37" name="object 37"/>
            <p:cNvSpPr/>
            <p:nvPr/>
          </p:nvSpPr>
          <p:spPr>
            <a:xfrm>
              <a:off x="6164579" y="5636260"/>
              <a:ext cx="1084580" cy="414020"/>
            </a:xfrm>
            <a:custGeom>
              <a:avLst/>
              <a:gdLst/>
              <a:ahLst/>
              <a:cxnLst/>
              <a:rect l="l" t="t" r="r" b="b"/>
              <a:pathLst>
                <a:path w="1084579" h="414020">
                  <a:moveTo>
                    <a:pt x="1084579" y="0"/>
                  </a:moveTo>
                  <a:lnTo>
                    <a:pt x="0" y="0"/>
                  </a:lnTo>
                  <a:lnTo>
                    <a:pt x="0" y="414019"/>
                  </a:lnTo>
                  <a:lnTo>
                    <a:pt x="1084579" y="414019"/>
                  </a:lnTo>
                  <a:lnTo>
                    <a:pt x="1084579" y="0"/>
                  </a:lnTo>
                  <a:close/>
                </a:path>
              </a:pathLst>
            </a:custGeom>
            <a:solidFill>
              <a:srgbClr val="FFFFFF"/>
            </a:solidFill>
          </p:spPr>
          <p:txBody>
            <a:bodyPr wrap="square" lIns="0" tIns="0" rIns="0" bIns="0" rtlCol="0"/>
            <a:lstStyle/>
            <a:p>
              <a:endParaRPr/>
            </a:p>
          </p:txBody>
        </p:sp>
        <p:sp>
          <p:nvSpPr>
            <p:cNvPr id="38" name="object 38"/>
            <p:cNvSpPr/>
            <p:nvPr/>
          </p:nvSpPr>
          <p:spPr>
            <a:xfrm>
              <a:off x="6257925" y="5644832"/>
              <a:ext cx="298030" cy="208280"/>
            </a:xfrm>
            <a:prstGeom prst="rect">
              <a:avLst/>
            </a:prstGeom>
            <a:blipFill>
              <a:blip r:embed="rId28" cstate="print"/>
              <a:stretch>
                <a:fillRect/>
              </a:stretch>
            </a:blipFill>
          </p:spPr>
          <p:txBody>
            <a:bodyPr wrap="square" lIns="0" tIns="0" rIns="0" bIns="0" rtlCol="0"/>
            <a:lstStyle/>
            <a:p>
              <a:endParaRPr/>
            </a:p>
          </p:txBody>
        </p:sp>
        <p:sp>
          <p:nvSpPr>
            <p:cNvPr id="39" name="object 39"/>
            <p:cNvSpPr/>
            <p:nvPr/>
          </p:nvSpPr>
          <p:spPr>
            <a:xfrm>
              <a:off x="6481445" y="5644832"/>
              <a:ext cx="101600" cy="208280"/>
            </a:xfrm>
            <a:prstGeom prst="rect">
              <a:avLst/>
            </a:prstGeom>
            <a:blipFill>
              <a:blip r:embed="rId29" cstate="print"/>
              <a:stretch>
                <a:fillRect/>
              </a:stretch>
            </a:blipFill>
          </p:spPr>
          <p:txBody>
            <a:bodyPr wrap="square" lIns="0" tIns="0" rIns="0" bIns="0" rtlCol="0"/>
            <a:lstStyle/>
            <a:p>
              <a:endParaRPr/>
            </a:p>
          </p:txBody>
        </p:sp>
        <p:sp>
          <p:nvSpPr>
            <p:cNvPr id="40" name="object 40"/>
            <p:cNvSpPr/>
            <p:nvPr/>
          </p:nvSpPr>
          <p:spPr>
            <a:xfrm>
              <a:off x="6532245" y="5644832"/>
              <a:ext cx="694613" cy="208280"/>
            </a:xfrm>
            <a:prstGeom prst="rect">
              <a:avLst/>
            </a:prstGeom>
            <a:blipFill>
              <a:blip r:embed="rId30" cstate="print"/>
              <a:stretch>
                <a:fillRect/>
              </a:stretch>
            </a:blipFill>
          </p:spPr>
          <p:txBody>
            <a:bodyPr wrap="square" lIns="0" tIns="0" rIns="0" bIns="0" rtlCol="0"/>
            <a:lstStyle/>
            <a:p>
              <a:endParaRPr/>
            </a:p>
          </p:txBody>
        </p:sp>
        <p:sp>
          <p:nvSpPr>
            <p:cNvPr id="41" name="object 41"/>
            <p:cNvSpPr/>
            <p:nvPr/>
          </p:nvSpPr>
          <p:spPr>
            <a:xfrm>
              <a:off x="4071620" y="3713988"/>
              <a:ext cx="2286635" cy="941705"/>
            </a:xfrm>
            <a:custGeom>
              <a:avLst/>
              <a:gdLst/>
              <a:ahLst/>
              <a:cxnLst/>
              <a:rect l="l" t="t" r="r" b="b"/>
              <a:pathLst>
                <a:path w="2286635" h="941704">
                  <a:moveTo>
                    <a:pt x="100456" y="823468"/>
                  </a:moveTo>
                  <a:lnTo>
                    <a:pt x="94360" y="827024"/>
                  </a:lnTo>
                  <a:lnTo>
                    <a:pt x="0" y="883412"/>
                  </a:lnTo>
                  <a:lnTo>
                    <a:pt x="101600" y="941324"/>
                  </a:lnTo>
                  <a:lnTo>
                    <a:pt x="109474" y="939164"/>
                  </a:lnTo>
                  <a:lnTo>
                    <a:pt x="116331" y="926973"/>
                  </a:lnTo>
                  <a:lnTo>
                    <a:pt x="114172" y="919226"/>
                  </a:lnTo>
                  <a:lnTo>
                    <a:pt x="73125" y="895857"/>
                  </a:lnTo>
                  <a:lnTo>
                    <a:pt x="25272" y="895857"/>
                  </a:lnTo>
                  <a:lnTo>
                    <a:pt x="25018" y="870457"/>
                  </a:lnTo>
                  <a:lnTo>
                    <a:pt x="72803" y="869557"/>
                  </a:lnTo>
                  <a:lnTo>
                    <a:pt x="107441" y="848868"/>
                  </a:lnTo>
                  <a:lnTo>
                    <a:pt x="115442" y="837438"/>
                  </a:lnTo>
                  <a:lnTo>
                    <a:pt x="111759" y="831342"/>
                  </a:lnTo>
                  <a:lnTo>
                    <a:pt x="108203" y="825373"/>
                  </a:lnTo>
                  <a:lnTo>
                    <a:pt x="100456" y="823468"/>
                  </a:lnTo>
                  <a:close/>
                </a:path>
                <a:path w="2286635" h="941704">
                  <a:moveTo>
                    <a:pt x="72803" y="869557"/>
                  </a:moveTo>
                  <a:lnTo>
                    <a:pt x="53466" y="870204"/>
                  </a:lnTo>
                  <a:lnTo>
                    <a:pt x="25018" y="870457"/>
                  </a:lnTo>
                  <a:lnTo>
                    <a:pt x="25272" y="895857"/>
                  </a:lnTo>
                  <a:lnTo>
                    <a:pt x="53720" y="895604"/>
                  </a:lnTo>
                  <a:lnTo>
                    <a:pt x="71573" y="894972"/>
                  </a:lnTo>
                  <a:lnTo>
                    <a:pt x="70009" y="894080"/>
                  </a:lnTo>
                  <a:lnTo>
                    <a:pt x="31750" y="894080"/>
                  </a:lnTo>
                  <a:lnTo>
                    <a:pt x="31495" y="872109"/>
                  </a:lnTo>
                  <a:lnTo>
                    <a:pt x="68532" y="872109"/>
                  </a:lnTo>
                  <a:lnTo>
                    <a:pt x="72803" y="869557"/>
                  </a:lnTo>
                  <a:close/>
                </a:path>
                <a:path w="2286635" h="941704">
                  <a:moveTo>
                    <a:pt x="71573" y="894972"/>
                  </a:moveTo>
                  <a:lnTo>
                    <a:pt x="53720" y="895604"/>
                  </a:lnTo>
                  <a:lnTo>
                    <a:pt x="25272" y="895857"/>
                  </a:lnTo>
                  <a:lnTo>
                    <a:pt x="73125" y="895857"/>
                  </a:lnTo>
                  <a:lnTo>
                    <a:pt x="71573" y="894972"/>
                  </a:lnTo>
                  <a:close/>
                </a:path>
                <a:path w="2286635" h="941704">
                  <a:moveTo>
                    <a:pt x="2214502" y="46299"/>
                  </a:moveTo>
                  <a:lnTo>
                    <a:pt x="2124709" y="50418"/>
                  </a:lnTo>
                  <a:lnTo>
                    <a:pt x="2071624" y="54356"/>
                  </a:lnTo>
                  <a:lnTo>
                    <a:pt x="2018791" y="59436"/>
                  </a:lnTo>
                  <a:lnTo>
                    <a:pt x="1966594" y="65659"/>
                  </a:lnTo>
                  <a:lnTo>
                    <a:pt x="1914905" y="72770"/>
                  </a:lnTo>
                  <a:lnTo>
                    <a:pt x="1864105" y="80899"/>
                  </a:lnTo>
                  <a:lnTo>
                    <a:pt x="1814067" y="89788"/>
                  </a:lnTo>
                  <a:lnTo>
                    <a:pt x="1764918" y="99568"/>
                  </a:lnTo>
                  <a:lnTo>
                    <a:pt x="1716785" y="110362"/>
                  </a:lnTo>
                  <a:lnTo>
                    <a:pt x="1669922" y="121793"/>
                  </a:lnTo>
                  <a:lnTo>
                    <a:pt x="1624329" y="133985"/>
                  </a:lnTo>
                  <a:lnTo>
                    <a:pt x="1579879" y="147066"/>
                  </a:lnTo>
                  <a:lnTo>
                    <a:pt x="1537080" y="160655"/>
                  </a:lnTo>
                  <a:lnTo>
                    <a:pt x="1495678" y="175006"/>
                  </a:lnTo>
                  <a:lnTo>
                    <a:pt x="1456054" y="189992"/>
                  </a:lnTo>
                  <a:lnTo>
                    <a:pt x="1418208" y="205486"/>
                  </a:lnTo>
                  <a:lnTo>
                    <a:pt x="1382014" y="221614"/>
                  </a:lnTo>
                  <a:lnTo>
                    <a:pt x="1316101" y="255143"/>
                  </a:lnTo>
                  <a:lnTo>
                    <a:pt x="1272031" y="281813"/>
                  </a:lnTo>
                  <a:lnTo>
                    <a:pt x="1233296" y="309244"/>
                  </a:lnTo>
                  <a:lnTo>
                    <a:pt x="1200022" y="337693"/>
                  </a:lnTo>
                  <a:lnTo>
                    <a:pt x="1172717" y="366903"/>
                  </a:lnTo>
                  <a:lnTo>
                    <a:pt x="1146047" y="407543"/>
                  </a:lnTo>
                  <a:lnTo>
                    <a:pt x="1132077" y="449706"/>
                  </a:lnTo>
                  <a:lnTo>
                    <a:pt x="1130045" y="478789"/>
                  </a:lnTo>
                  <a:lnTo>
                    <a:pt x="1129029" y="487299"/>
                  </a:lnTo>
                  <a:lnTo>
                    <a:pt x="1112519" y="531368"/>
                  </a:lnTo>
                  <a:lnTo>
                    <a:pt x="1086103" y="567436"/>
                  </a:lnTo>
                  <a:lnTo>
                    <a:pt x="1058671" y="594360"/>
                  </a:lnTo>
                  <a:lnTo>
                    <a:pt x="1025397" y="621030"/>
                  </a:lnTo>
                  <a:lnTo>
                    <a:pt x="986408" y="647064"/>
                  </a:lnTo>
                  <a:lnTo>
                    <a:pt x="926464" y="680593"/>
                  </a:lnTo>
                  <a:lnTo>
                    <a:pt x="857884" y="712469"/>
                  </a:lnTo>
                  <a:lnTo>
                    <a:pt x="820674" y="727710"/>
                  </a:lnTo>
                  <a:lnTo>
                    <a:pt x="781684" y="742442"/>
                  </a:lnTo>
                  <a:lnTo>
                    <a:pt x="741044" y="756538"/>
                  </a:lnTo>
                  <a:lnTo>
                    <a:pt x="698753" y="770001"/>
                  </a:lnTo>
                  <a:lnTo>
                    <a:pt x="654938" y="782828"/>
                  </a:lnTo>
                  <a:lnTo>
                    <a:pt x="609853" y="794893"/>
                  </a:lnTo>
                  <a:lnTo>
                    <a:pt x="563499" y="806323"/>
                  </a:lnTo>
                  <a:lnTo>
                    <a:pt x="515874" y="816737"/>
                  </a:lnTo>
                  <a:lnTo>
                    <a:pt x="467232" y="826516"/>
                  </a:lnTo>
                  <a:lnTo>
                    <a:pt x="417702" y="835406"/>
                  </a:lnTo>
                  <a:lnTo>
                    <a:pt x="367410" y="843407"/>
                  </a:lnTo>
                  <a:lnTo>
                    <a:pt x="316229" y="850392"/>
                  </a:lnTo>
                  <a:lnTo>
                    <a:pt x="264540" y="856488"/>
                  </a:lnTo>
                  <a:lnTo>
                    <a:pt x="212216" y="861568"/>
                  </a:lnTo>
                  <a:lnTo>
                    <a:pt x="159638" y="865505"/>
                  </a:lnTo>
                  <a:lnTo>
                    <a:pt x="106679" y="868426"/>
                  </a:lnTo>
                  <a:lnTo>
                    <a:pt x="72803" y="869557"/>
                  </a:lnTo>
                  <a:lnTo>
                    <a:pt x="50439" y="882916"/>
                  </a:lnTo>
                  <a:lnTo>
                    <a:pt x="71573" y="894972"/>
                  </a:lnTo>
                  <a:lnTo>
                    <a:pt x="107568" y="893699"/>
                  </a:lnTo>
                  <a:lnTo>
                    <a:pt x="161035" y="890905"/>
                  </a:lnTo>
                  <a:lnTo>
                    <a:pt x="214121" y="886841"/>
                  </a:lnTo>
                  <a:lnTo>
                    <a:pt x="266953" y="881761"/>
                  </a:lnTo>
                  <a:lnTo>
                    <a:pt x="319150" y="875664"/>
                  </a:lnTo>
                  <a:lnTo>
                    <a:pt x="370839" y="868553"/>
                  </a:lnTo>
                  <a:lnTo>
                    <a:pt x="421639" y="860551"/>
                  </a:lnTo>
                  <a:lnTo>
                    <a:pt x="471804" y="851535"/>
                  </a:lnTo>
                  <a:lnTo>
                    <a:pt x="520826" y="841756"/>
                  </a:lnTo>
                  <a:lnTo>
                    <a:pt x="568959" y="831088"/>
                  </a:lnTo>
                  <a:lnTo>
                    <a:pt x="615950" y="819531"/>
                  </a:lnTo>
                  <a:lnTo>
                    <a:pt x="661542" y="807338"/>
                  </a:lnTo>
                  <a:lnTo>
                    <a:pt x="705865" y="794385"/>
                  </a:lnTo>
                  <a:lnTo>
                    <a:pt x="748791" y="780795"/>
                  </a:lnTo>
                  <a:lnTo>
                    <a:pt x="789939" y="766444"/>
                  </a:lnTo>
                  <a:lnTo>
                    <a:pt x="829690" y="751459"/>
                  </a:lnTo>
                  <a:lnTo>
                    <a:pt x="867537" y="736092"/>
                  </a:lnTo>
                  <a:lnTo>
                    <a:pt x="903604" y="719963"/>
                  </a:lnTo>
                  <a:lnTo>
                    <a:pt x="969644" y="686307"/>
                  </a:lnTo>
                  <a:lnTo>
                    <a:pt x="1013713" y="659892"/>
                  </a:lnTo>
                  <a:lnTo>
                    <a:pt x="1052449" y="632460"/>
                  </a:lnTo>
                  <a:lnTo>
                    <a:pt x="1085595" y="604138"/>
                  </a:lnTo>
                  <a:lnTo>
                    <a:pt x="1113027" y="574801"/>
                  </a:lnTo>
                  <a:lnTo>
                    <a:pt x="1139697" y="534543"/>
                  </a:lnTo>
                  <a:lnTo>
                    <a:pt x="1153794" y="492760"/>
                  </a:lnTo>
                  <a:lnTo>
                    <a:pt x="1156080" y="461518"/>
                  </a:lnTo>
                  <a:lnTo>
                    <a:pt x="1157224" y="453009"/>
                  </a:lnTo>
                  <a:lnTo>
                    <a:pt x="1173860" y="409320"/>
                  </a:lnTo>
                  <a:lnTo>
                    <a:pt x="1200403" y="373634"/>
                  </a:lnTo>
                  <a:lnTo>
                    <a:pt x="1227708" y="346837"/>
                  </a:lnTo>
                  <a:lnTo>
                    <a:pt x="1260982" y="320294"/>
                  </a:lnTo>
                  <a:lnTo>
                    <a:pt x="1299844" y="294259"/>
                  </a:lnTo>
                  <a:lnTo>
                    <a:pt x="1360042" y="260604"/>
                  </a:lnTo>
                  <a:lnTo>
                    <a:pt x="1428495" y="228726"/>
                  </a:lnTo>
                  <a:lnTo>
                    <a:pt x="1465706" y="213487"/>
                  </a:lnTo>
                  <a:lnTo>
                    <a:pt x="1504695" y="198755"/>
                  </a:lnTo>
                  <a:lnTo>
                    <a:pt x="1545335" y="184657"/>
                  </a:lnTo>
                  <a:lnTo>
                    <a:pt x="1587627" y="171323"/>
                  </a:lnTo>
                  <a:lnTo>
                    <a:pt x="1631441" y="158369"/>
                  </a:lnTo>
                  <a:lnTo>
                    <a:pt x="1676527" y="146431"/>
                  </a:lnTo>
                  <a:lnTo>
                    <a:pt x="1722881" y="135000"/>
                  </a:lnTo>
                  <a:lnTo>
                    <a:pt x="1770506" y="124460"/>
                  </a:lnTo>
                  <a:lnTo>
                    <a:pt x="1819020" y="114681"/>
                  </a:lnTo>
                  <a:lnTo>
                    <a:pt x="1868551" y="105791"/>
                  </a:lnTo>
                  <a:lnTo>
                    <a:pt x="1918969" y="97917"/>
                  </a:lnTo>
                  <a:lnTo>
                    <a:pt x="1970151" y="90805"/>
                  </a:lnTo>
                  <a:lnTo>
                    <a:pt x="2021713" y="84709"/>
                  </a:lnTo>
                  <a:lnTo>
                    <a:pt x="2074037" y="79756"/>
                  </a:lnTo>
                  <a:lnTo>
                    <a:pt x="2126741" y="75692"/>
                  </a:lnTo>
                  <a:lnTo>
                    <a:pt x="2179701" y="72898"/>
                  </a:lnTo>
                  <a:lnTo>
                    <a:pt x="2213327" y="71774"/>
                  </a:lnTo>
                  <a:lnTo>
                    <a:pt x="2235698" y="58336"/>
                  </a:lnTo>
                  <a:lnTo>
                    <a:pt x="2214502" y="46299"/>
                  </a:lnTo>
                  <a:close/>
                </a:path>
                <a:path w="2286635" h="941704">
                  <a:moveTo>
                    <a:pt x="31495" y="872109"/>
                  </a:moveTo>
                  <a:lnTo>
                    <a:pt x="31750" y="894080"/>
                  </a:lnTo>
                  <a:lnTo>
                    <a:pt x="50439" y="882916"/>
                  </a:lnTo>
                  <a:lnTo>
                    <a:pt x="31495" y="872109"/>
                  </a:lnTo>
                  <a:close/>
                </a:path>
                <a:path w="2286635" h="941704">
                  <a:moveTo>
                    <a:pt x="50439" y="882916"/>
                  </a:moveTo>
                  <a:lnTo>
                    <a:pt x="31750" y="894080"/>
                  </a:lnTo>
                  <a:lnTo>
                    <a:pt x="70009" y="894080"/>
                  </a:lnTo>
                  <a:lnTo>
                    <a:pt x="50439" y="882916"/>
                  </a:lnTo>
                  <a:close/>
                </a:path>
                <a:path w="2286635" h="941704">
                  <a:moveTo>
                    <a:pt x="68532" y="872109"/>
                  </a:moveTo>
                  <a:lnTo>
                    <a:pt x="31495" y="872109"/>
                  </a:lnTo>
                  <a:lnTo>
                    <a:pt x="50439" y="882916"/>
                  </a:lnTo>
                  <a:lnTo>
                    <a:pt x="68532" y="872109"/>
                  </a:lnTo>
                  <a:close/>
                </a:path>
                <a:path w="2286635" h="941704">
                  <a:moveTo>
                    <a:pt x="2264201" y="45338"/>
                  </a:moveTo>
                  <a:lnTo>
                    <a:pt x="2260727" y="45338"/>
                  </a:lnTo>
                  <a:lnTo>
                    <a:pt x="2261107" y="70738"/>
                  </a:lnTo>
                  <a:lnTo>
                    <a:pt x="2232914" y="71119"/>
                  </a:lnTo>
                  <a:lnTo>
                    <a:pt x="2213327" y="71774"/>
                  </a:lnTo>
                  <a:lnTo>
                    <a:pt x="2172716" y="96138"/>
                  </a:lnTo>
                  <a:lnTo>
                    <a:pt x="2170683" y="104012"/>
                  </a:lnTo>
                  <a:lnTo>
                    <a:pt x="2174366" y="109981"/>
                  </a:lnTo>
                  <a:lnTo>
                    <a:pt x="2177922" y="115950"/>
                  </a:lnTo>
                  <a:lnTo>
                    <a:pt x="2185796" y="117982"/>
                  </a:lnTo>
                  <a:lnTo>
                    <a:pt x="2191766" y="114300"/>
                  </a:lnTo>
                  <a:lnTo>
                    <a:pt x="2286127" y="57785"/>
                  </a:lnTo>
                  <a:lnTo>
                    <a:pt x="2264201" y="45338"/>
                  </a:lnTo>
                  <a:close/>
                </a:path>
                <a:path w="2286635" h="941704">
                  <a:moveTo>
                    <a:pt x="2235698" y="58336"/>
                  </a:moveTo>
                  <a:lnTo>
                    <a:pt x="2213327" y="71774"/>
                  </a:lnTo>
                  <a:lnTo>
                    <a:pt x="2232914" y="71119"/>
                  </a:lnTo>
                  <a:lnTo>
                    <a:pt x="2261107" y="70738"/>
                  </a:lnTo>
                  <a:lnTo>
                    <a:pt x="2261083" y="69087"/>
                  </a:lnTo>
                  <a:lnTo>
                    <a:pt x="2254630" y="69087"/>
                  </a:lnTo>
                  <a:lnTo>
                    <a:pt x="2235698" y="58336"/>
                  </a:lnTo>
                  <a:close/>
                </a:path>
                <a:path w="2286635" h="941704">
                  <a:moveTo>
                    <a:pt x="2254377" y="47117"/>
                  </a:moveTo>
                  <a:lnTo>
                    <a:pt x="2235698" y="58336"/>
                  </a:lnTo>
                  <a:lnTo>
                    <a:pt x="2254630" y="69087"/>
                  </a:lnTo>
                  <a:lnTo>
                    <a:pt x="2254377" y="47117"/>
                  </a:lnTo>
                  <a:close/>
                </a:path>
                <a:path w="2286635" h="941704">
                  <a:moveTo>
                    <a:pt x="2260753" y="47117"/>
                  </a:moveTo>
                  <a:lnTo>
                    <a:pt x="2254377" y="47117"/>
                  </a:lnTo>
                  <a:lnTo>
                    <a:pt x="2254630" y="69087"/>
                  </a:lnTo>
                  <a:lnTo>
                    <a:pt x="2261083" y="69087"/>
                  </a:lnTo>
                  <a:lnTo>
                    <a:pt x="2260753" y="47117"/>
                  </a:lnTo>
                  <a:close/>
                </a:path>
                <a:path w="2286635" h="941704">
                  <a:moveTo>
                    <a:pt x="2260727" y="45338"/>
                  </a:moveTo>
                  <a:lnTo>
                    <a:pt x="2232025" y="45719"/>
                  </a:lnTo>
                  <a:lnTo>
                    <a:pt x="2214502" y="46299"/>
                  </a:lnTo>
                  <a:lnTo>
                    <a:pt x="2235698" y="58336"/>
                  </a:lnTo>
                  <a:lnTo>
                    <a:pt x="2254377" y="47117"/>
                  </a:lnTo>
                  <a:lnTo>
                    <a:pt x="2260753" y="47117"/>
                  </a:lnTo>
                  <a:lnTo>
                    <a:pt x="2260727" y="45338"/>
                  </a:lnTo>
                  <a:close/>
                </a:path>
                <a:path w="2286635" h="941704">
                  <a:moveTo>
                    <a:pt x="2184272" y="0"/>
                  </a:moveTo>
                  <a:lnTo>
                    <a:pt x="2176526" y="2159"/>
                  </a:lnTo>
                  <a:lnTo>
                    <a:pt x="2169667" y="14350"/>
                  </a:lnTo>
                  <a:lnTo>
                    <a:pt x="2171827" y="22098"/>
                  </a:lnTo>
                  <a:lnTo>
                    <a:pt x="2214502" y="46299"/>
                  </a:lnTo>
                  <a:lnTo>
                    <a:pt x="2232025" y="45719"/>
                  </a:lnTo>
                  <a:lnTo>
                    <a:pt x="2260727" y="45338"/>
                  </a:lnTo>
                  <a:lnTo>
                    <a:pt x="2264201" y="45338"/>
                  </a:lnTo>
                  <a:lnTo>
                    <a:pt x="2184272" y="0"/>
                  </a:lnTo>
                  <a:close/>
                </a:path>
              </a:pathLst>
            </a:custGeom>
            <a:solidFill>
              <a:srgbClr val="1F408D"/>
            </a:solidFill>
          </p:spPr>
          <p:txBody>
            <a:bodyPr wrap="square" lIns="0" tIns="0" rIns="0" bIns="0" rtlCol="0"/>
            <a:lstStyle/>
            <a:p>
              <a:endParaRPr/>
            </a:p>
          </p:txBody>
        </p:sp>
        <p:sp>
          <p:nvSpPr>
            <p:cNvPr id="42" name="object 42"/>
            <p:cNvSpPr/>
            <p:nvPr/>
          </p:nvSpPr>
          <p:spPr>
            <a:xfrm>
              <a:off x="1927859" y="3271550"/>
              <a:ext cx="1104790" cy="1104869"/>
            </a:xfrm>
            <a:prstGeom prst="rect">
              <a:avLst/>
            </a:prstGeom>
            <a:blipFill>
              <a:blip r:embed="rId24" cstate="print"/>
              <a:stretch>
                <a:fillRect/>
              </a:stretch>
            </a:blipFill>
          </p:spPr>
          <p:txBody>
            <a:bodyPr wrap="square" lIns="0" tIns="0" rIns="0" bIns="0" rtlCol="0"/>
            <a:lstStyle/>
            <a:p>
              <a:endParaRPr/>
            </a:p>
          </p:txBody>
        </p:sp>
        <p:sp>
          <p:nvSpPr>
            <p:cNvPr id="43" name="object 43"/>
            <p:cNvSpPr/>
            <p:nvPr/>
          </p:nvSpPr>
          <p:spPr>
            <a:xfrm>
              <a:off x="2143759" y="4914900"/>
              <a:ext cx="789772" cy="952230"/>
            </a:xfrm>
            <a:prstGeom prst="rect">
              <a:avLst/>
            </a:prstGeom>
            <a:blipFill>
              <a:blip r:embed="rId23" cstate="print"/>
              <a:stretch>
                <a:fillRect/>
              </a:stretch>
            </a:blipFill>
          </p:spPr>
          <p:txBody>
            <a:bodyPr wrap="square" lIns="0" tIns="0" rIns="0" bIns="0" rtlCol="0"/>
            <a:lstStyle/>
            <a:p>
              <a:endParaRPr/>
            </a:p>
          </p:txBody>
        </p:sp>
        <p:sp>
          <p:nvSpPr>
            <p:cNvPr id="44" name="object 44"/>
            <p:cNvSpPr/>
            <p:nvPr/>
          </p:nvSpPr>
          <p:spPr>
            <a:xfrm>
              <a:off x="2857500" y="3715639"/>
              <a:ext cx="662940" cy="556895"/>
            </a:xfrm>
            <a:custGeom>
              <a:avLst/>
              <a:gdLst/>
              <a:ahLst/>
              <a:cxnLst/>
              <a:rect l="l" t="t" r="r" b="b"/>
              <a:pathLst>
                <a:path w="662939" h="556895">
                  <a:moveTo>
                    <a:pt x="558546" y="442468"/>
                  </a:moveTo>
                  <a:lnTo>
                    <a:pt x="546735" y="449961"/>
                  </a:lnTo>
                  <a:lnTo>
                    <a:pt x="544957" y="457835"/>
                  </a:lnTo>
                  <a:lnTo>
                    <a:pt x="608076" y="556387"/>
                  </a:lnTo>
                  <a:lnTo>
                    <a:pt x="620632" y="532638"/>
                  </a:lnTo>
                  <a:lnTo>
                    <a:pt x="594360" y="532638"/>
                  </a:lnTo>
                  <a:lnTo>
                    <a:pt x="592074" y="511810"/>
                  </a:lnTo>
                  <a:lnTo>
                    <a:pt x="588010" y="489331"/>
                  </a:lnTo>
                  <a:lnTo>
                    <a:pt x="583368" y="470765"/>
                  </a:lnTo>
                  <a:lnTo>
                    <a:pt x="566292" y="444119"/>
                  </a:lnTo>
                  <a:lnTo>
                    <a:pt x="558546" y="442468"/>
                  </a:lnTo>
                  <a:close/>
                </a:path>
                <a:path w="662939" h="556895">
                  <a:moveTo>
                    <a:pt x="583368" y="470765"/>
                  </a:moveTo>
                  <a:lnTo>
                    <a:pt x="588010" y="489331"/>
                  </a:lnTo>
                  <a:lnTo>
                    <a:pt x="592074" y="511810"/>
                  </a:lnTo>
                  <a:lnTo>
                    <a:pt x="594360" y="532638"/>
                  </a:lnTo>
                  <a:lnTo>
                    <a:pt x="619633" y="529717"/>
                  </a:lnTo>
                  <a:lnTo>
                    <a:pt x="619133" y="525272"/>
                  </a:lnTo>
                  <a:lnTo>
                    <a:pt x="595757" y="525272"/>
                  </a:lnTo>
                  <a:lnTo>
                    <a:pt x="605954" y="506010"/>
                  </a:lnTo>
                  <a:lnTo>
                    <a:pt x="583368" y="470765"/>
                  </a:lnTo>
                  <a:close/>
                </a:path>
                <a:path w="662939" h="556895">
                  <a:moveTo>
                    <a:pt x="647953" y="438658"/>
                  </a:moveTo>
                  <a:lnTo>
                    <a:pt x="640334" y="441071"/>
                  </a:lnTo>
                  <a:lnTo>
                    <a:pt x="613991" y="490828"/>
                  </a:lnTo>
                  <a:lnTo>
                    <a:pt x="617092" y="507111"/>
                  </a:lnTo>
                  <a:lnTo>
                    <a:pt x="619633" y="529717"/>
                  </a:lnTo>
                  <a:lnTo>
                    <a:pt x="594360" y="532638"/>
                  </a:lnTo>
                  <a:lnTo>
                    <a:pt x="620632" y="532638"/>
                  </a:lnTo>
                  <a:lnTo>
                    <a:pt x="662813" y="452881"/>
                  </a:lnTo>
                  <a:lnTo>
                    <a:pt x="660400" y="445262"/>
                  </a:lnTo>
                  <a:lnTo>
                    <a:pt x="647953" y="438658"/>
                  </a:lnTo>
                  <a:close/>
                </a:path>
                <a:path w="662939" h="556895">
                  <a:moveTo>
                    <a:pt x="605954" y="506010"/>
                  </a:moveTo>
                  <a:lnTo>
                    <a:pt x="595757" y="525272"/>
                  </a:lnTo>
                  <a:lnTo>
                    <a:pt x="617727" y="524383"/>
                  </a:lnTo>
                  <a:lnTo>
                    <a:pt x="605954" y="506010"/>
                  </a:lnTo>
                  <a:close/>
                </a:path>
                <a:path w="662939" h="556895">
                  <a:moveTo>
                    <a:pt x="613991" y="490828"/>
                  </a:moveTo>
                  <a:lnTo>
                    <a:pt x="605954" y="506010"/>
                  </a:lnTo>
                  <a:lnTo>
                    <a:pt x="617727" y="524383"/>
                  </a:lnTo>
                  <a:lnTo>
                    <a:pt x="595757" y="525272"/>
                  </a:lnTo>
                  <a:lnTo>
                    <a:pt x="619133" y="525272"/>
                  </a:lnTo>
                  <a:lnTo>
                    <a:pt x="617092" y="507111"/>
                  </a:lnTo>
                  <a:lnTo>
                    <a:pt x="613991" y="490828"/>
                  </a:lnTo>
                  <a:close/>
                </a:path>
                <a:path w="662939" h="556895">
                  <a:moveTo>
                    <a:pt x="68285" y="47755"/>
                  </a:moveTo>
                  <a:lnTo>
                    <a:pt x="50377" y="57577"/>
                  </a:lnTo>
                  <a:lnTo>
                    <a:pt x="77528" y="74420"/>
                  </a:lnTo>
                  <a:lnTo>
                    <a:pt x="83693" y="75184"/>
                  </a:lnTo>
                  <a:lnTo>
                    <a:pt x="111251" y="80010"/>
                  </a:lnTo>
                  <a:lnTo>
                    <a:pt x="165735" y="93344"/>
                  </a:lnTo>
                  <a:lnTo>
                    <a:pt x="218948" y="111125"/>
                  </a:lnTo>
                  <a:lnTo>
                    <a:pt x="270510" y="133477"/>
                  </a:lnTo>
                  <a:lnTo>
                    <a:pt x="319913" y="159638"/>
                  </a:lnTo>
                  <a:lnTo>
                    <a:pt x="366522" y="189484"/>
                  </a:lnTo>
                  <a:lnTo>
                    <a:pt x="410210" y="222504"/>
                  </a:lnTo>
                  <a:lnTo>
                    <a:pt x="450214" y="258318"/>
                  </a:lnTo>
                  <a:lnTo>
                    <a:pt x="486410" y="296672"/>
                  </a:lnTo>
                  <a:lnTo>
                    <a:pt x="518033" y="337185"/>
                  </a:lnTo>
                  <a:lnTo>
                    <a:pt x="544829" y="379222"/>
                  </a:lnTo>
                  <a:lnTo>
                    <a:pt x="566420" y="422656"/>
                  </a:lnTo>
                  <a:lnTo>
                    <a:pt x="582422" y="466979"/>
                  </a:lnTo>
                  <a:lnTo>
                    <a:pt x="583368" y="470765"/>
                  </a:lnTo>
                  <a:lnTo>
                    <a:pt x="605954" y="506010"/>
                  </a:lnTo>
                  <a:lnTo>
                    <a:pt x="613991" y="490828"/>
                  </a:lnTo>
                  <a:lnTo>
                    <a:pt x="612521" y="483108"/>
                  </a:lnTo>
                  <a:lnTo>
                    <a:pt x="606551" y="459105"/>
                  </a:lnTo>
                  <a:lnTo>
                    <a:pt x="589534" y="411988"/>
                  </a:lnTo>
                  <a:lnTo>
                    <a:pt x="566674" y="366141"/>
                  </a:lnTo>
                  <a:lnTo>
                    <a:pt x="538479" y="321944"/>
                  </a:lnTo>
                  <a:lnTo>
                    <a:pt x="505333" y="279654"/>
                  </a:lnTo>
                  <a:lnTo>
                    <a:pt x="467613" y="239775"/>
                  </a:lnTo>
                  <a:lnTo>
                    <a:pt x="425958" y="202565"/>
                  </a:lnTo>
                  <a:lnTo>
                    <a:pt x="380619" y="168275"/>
                  </a:lnTo>
                  <a:lnTo>
                    <a:pt x="332231" y="137413"/>
                  </a:lnTo>
                  <a:lnTo>
                    <a:pt x="281050" y="110362"/>
                  </a:lnTo>
                  <a:lnTo>
                    <a:pt x="227583" y="87249"/>
                  </a:lnTo>
                  <a:lnTo>
                    <a:pt x="172212" y="68706"/>
                  </a:lnTo>
                  <a:lnTo>
                    <a:pt x="115569" y="54991"/>
                  </a:lnTo>
                  <a:lnTo>
                    <a:pt x="86868" y="50037"/>
                  </a:lnTo>
                  <a:lnTo>
                    <a:pt x="68285" y="47755"/>
                  </a:lnTo>
                  <a:close/>
                </a:path>
                <a:path w="662939" h="556895">
                  <a:moveTo>
                    <a:pt x="102488" y="0"/>
                  </a:moveTo>
                  <a:lnTo>
                    <a:pt x="96393" y="3429"/>
                  </a:lnTo>
                  <a:lnTo>
                    <a:pt x="0" y="56261"/>
                  </a:lnTo>
                  <a:lnTo>
                    <a:pt x="99441" y="117856"/>
                  </a:lnTo>
                  <a:lnTo>
                    <a:pt x="107187" y="116078"/>
                  </a:lnTo>
                  <a:lnTo>
                    <a:pt x="114554" y="104140"/>
                  </a:lnTo>
                  <a:lnTo>
                    <a:pt x="112775" y="96266"/>
                  </a:lnTo>
                  <a:lnTo>
                    <a:pt x="77528" y="74420"/>
                  </a:lnTo>
                  <a:lnTo>
                    <a:pt x="56006" y="71755"/>
                  </a:lnTo>
                  <a:lnTo>
                    <a:pt x="28193" y="69723"/>
                  </a:lnTo>
                  <a:lnTo>
                    <a:pt x="24764" y="69596"/>
                  </a:lnTo>
                  <a:lnTo>
                    <a:pt x="25526" y="44196"/>
                  </a:lnTo>
                  <a:lnTo>
                    <a:pt x="74776" y="44196"/>
                  </a:lnTo>
                  <a:lnTo>
                    <a:pt x="108585" y="25654"/>
                  </a:lnTo>
                  <a:lnTo>
                    <a:pt x="114807" y="22352"/>
                  </a:lnTo>
                  <a:lnTo>
                    <a:pt x="116967" y="14605"/>
                  </a:lnTo>
                  <a:lnTo>
                    <a:pt x="113664" y="8381"/>
                  </a:lnTo>
                  <a:lnTo>
                    <a:pt x="110236" y="2286"/>
                  </a:lnTo>
                  <a:lnTo>
                    <a:pt x="102488" y="0"/>
                  </a:lnTo>
                  <a:close/>
                </a:path>
                <a:path w="662939" h="556895">
                  <a:moveTo>
                    <a:pt x="25526" y="44196"/>
                  </a:moveTo>
                  <a:lnTo>
                    <a:pt x="24764" y="69596"/>
                  </a:lnTo>
                  <a:lnTo>
                    <a:pt x="28193" y="69723"/>
                  </a:lnTo>
                  <a:lnTo>
                    <a:pt x="56006" y="71755"/>
                  </a:lnTo>
                  <a:lnTo>
                    <a:pt x="77528" y="74420"/>
                  </a:lnTo>
                  <a:lnTo>
                    <a:pt x="67294" y="68072"/>
                  </a:lnTo>
                  <a:lnTo>
                    <a:pt x="31242" y="68072"/>
                  </a:lnTo>
                  <a:lnTo>
                    <a:pt x="31876" y="46100"/>
                  </a:lnTo>
                  <a:lnTo>
                    <a:pt x="52779" y="46100"/>
                  </a:lnTo>
                  <a:lnTo>
                    <a:pt x="28829" y="44323"/>
                  </a:lnTo>
                  <a:lnTo>
                    <a:pt x="25526" y="44196"/>
                  </a:lnTo>
                  <a:close/>
                </a:path>
                <a:path w="662939" h="556895">
                  <a:moveTo>
                    <a:pt x="31876" y="46100"/>
                  </a:moveTo>
                  <a:lnTo>
                    <a:pt x="31242" y="68072"/>
                  </a:lnTo>
                  <a:lnTo>
                    <a:pt x="50377" y="57577"/>
                  </a:lnTo>
                  <a:lnTo>
                    <a:pt x="31876" y="46100"/>
                  </a:lnTo>
                  <a:close/>
                </a:path>
                <a:path w="662939" h="556895">
                  <a:moveTo>
                    <a:pt x="50377" y="57577"/>
                  </a:moveTo>
                  <a:lnTo>
                    <a:pt x="31242" y="68072"/>
                  </a:lnTo>
                  <a:lnTo>
                    <a:pt x="67294" y="68072"/>
                  </a:lnTo>
                  <a:lnTo>
                    <a:pt x="50377" y="57577"/>
                  </a:lnTo>
                  <a:close/>
                </a:path>
                <a:path w="662939" h="556895">
                  <a:moveTo>
                    <a:pt x="52779" y="46100"/>
                  </a:moveTo>
                  <a:lnTo>
                    <a:pt x="31876" y="46100"/>
                  </a:lnTo>
                  <a:lnTo>
                    <a:pt x="50377" y="57577"/>
                  </a:lnTo>
                  <a:lnTo>
                    <a:pt x="68285" y="47755"/>
                  </a:lnTo>
                  <a:lnTo>
                    <a:pt x="57912" y="46481"/>
                  </a:lnTo>
                  <a:lnTo>
                    <a:pt x="52779" y="46100"/>
                  </a:lnTo>
                  <a:close/>
                </a:path>
                <a:path w="662939" h="556895">
                  <a:moveTo>
                    <a:pt x="74776" y="44196"/>
                  </a:moveTo>
                  <a:lnTo>
                    <a:pt x="25526" y="44196"/>
                  </a:lnTo>
                  <a:lnTo>
                    <a:pt x="28829" y="44323"/>
                  </a:lnTo>
                  <a:lnTo>
                    <a:pt x="57912" y="46481"/>
                  </a:lnTo>
                  <a:lnTo>
                    <a:pt x="68285" y="47755"/>
                  </a:lnTo>
                  <a:lnTo>
                    <a:pt x="74776" y="44196"/>
                  </a:lnTo>
                  <a:close/>
                </a:path>
              </a:pathLst>
            </a:custGeom>
            <a:solidFill>
              <a:srgbClr val="4471C4"/>
            </a:solidFill>
          </p:spPr>
          <p:txBody>
            <a:bodyPr wrap="square" lIns="0" tIns="0" rIns="0" bIns="0" rtlCol="0"/>
            <a:lstStyle/>
            <a:p>
              <a:endParaRPr/>
            </a:p>
          </p:txBody>
        </p:sp>
        <p:sp>
          <p:nvSpPr>
            <p:cNvPr id="45" name="object 45"/>
            <p:cNvSpPr/>
            <p:nvPr/>
          </p:nvSpPr>
          <p:spPr>
            <a:xfrm>
              <a:off x="2786380" y="4919980"/>
              <a:ext cx="734060" cy="550545"/>
            </a:xfrm>
            <a:custGeom>
              <a:avLst/>
              <a:gdLst/>
              <a:ahLst/>
              <a:cxnLst/>
              <a:rect l="l" t="t" r="r" b="b"/>
              <a:pathLst>
                <a:path w="734060" h="550545">
                  <a:moveTo>
                    <a:pt x="99568" y="432435"/>
                  </a:moveTo>
                  <a:lnTo>
                    <a:pt x="0" y="493776"/>
                  </a:lnTo>
                  <a:lnTo>
                    <a:pt x="102488" y="550291"/>
                  </a:lnTo>
                  <a:lnTo>
                    <a:pt x="110236" y="548005"/>
                  </a:lnTo>
                  <a:lnTo>
                    <a:pt x="113537" y="541909"/>
                  </a:lnTo>
                  <a:lnTo>
                    <a:pt x="116967" y="535686"/>
                  </a:lnTo>
                  <a:lnTo>
                    <a:pt x="114681" y="528066"/>
                  </a:lnTo>
                  <a:lnTo>
                    <a:pt x="74573" y="505841"/>
                  </a:lnTo>
                  <a:lnTo>
                    <a:pt x="25526" y="505841"/>
                  </a:lnTo>
                  <a:lnTo>
                    <a:pt x="24892" y="480441"/>
                  </a:lnTo>
                  <a:lnTo>
                    <a:pt x="75991" y="476761"/>
                  </a:lnTo>
                  <a:lnTo>
                    <a:pt x="112902" y="454025"/>
                  </a:lnTo>
                  <a:lnTo>
                    <a:pt x="114807" y="446151"/>
                  </a:lnTo>
                  <a:lnTo>
                    <a:pt x="107442" y="434213"/>
                  </a:lnTo>
                  <a:lnTo>
                    <a:pt x="99568" y="432435"/>
                  </a:lnTo>
                  <a:close/>
                </a:path>
                <a:path w="734060" h="550545">
                  <a:moveTo>
                    <a:pt x="75991" y="476761"/>
                  </a:moveTo>
                  <a:lnTo>
                    <a:pt x="62864" y="478155"/>
                  </a:lnTo>
                  <a:lnTo>
                    <a:pt x="31622" y="480314"/>
                  </a:lnTo>
                  <a:lnTo>
                    <a:pt x="24892" y="480441"/>
                  </a:lnTo>
                  <a:lnTo>
                    <a:pt x="25526" y="505841"/>
                  </a:lnTo>
                  <a:lnTo>
                    <a:pt x="32131" y="505714"/>
                  </a:lnTo>
                  <a:lnTo>
                    <a:pt x="58800" y="503936"/>
                  </a:lnTo>
                  <a:lnTo>
                    <a:pt x="31876" y="503936"/>
                  </a:lnTo>
                  <a:lnTo>
                    <a:pt x="31368" y="481965"/>
                  </a:lnTo>
                  <a:lnTo>
                    <a:pt x="67544" y="481965"/>
                  </a:lnTo>
                  <a:lnTo>
                    <a:pt x="75991" y="476761"/>
                  </a:lnTo>
                  <a:close/>
                </a:path>
                <a:path w="734060" h="550545">
                  <a:moveTo>
                    <a:pt x="69478" y="503025"/>
                  </a:moveTo>
                  <a:lnTo>
                    <a:pt x="64515" y="503555"/>
                  </a:lnTo>
                  <a:lnTo>
                    <a:pt x="32131" y="505714"/>
                  </a:lnTo>
                  <a:lnTo>
                    <a:pt x="25526" y="505841"/>
                  </a:lnTo>
                  <a:lnTo>
                    <a:pt x="74573" y="505841"/>
                  </a:lnTo>
                  <a:lnTo>
                    <a:pt x="69478" y="503025"/>
                  </a:lnTo>
                  <a:close/>
                </a:path>
                <a:path w="734060" h="550545">
                  <a:moveTo>
                    <a:pt x="31368" y="481965"/>
                  </a:moveTo>
                  <a:lnTo>
                    <a:pt x="31876" y="503936"/>
                  </a:lnTo>
                  <a:lnTo>
                    <a:pt x="50437" y="492502"/>
                  </a:lnTo>
                  <a:lnTo>
                    <a:pt x="31368" y="481965"/>
                  </a:lnTo>
                  <a:close/>
                </a:path>
                <a:path w="734060" h="550545">
                  <a:moveTo>
                    <a:pt x="50437" y="492502"/>
                  </a:moveTo>
                  <a:lnTo>
                    <a:pt x="31876" y="503936"/>
                  </a:lnTo>
                  <a:lnTo>
                    <a:pt x="58800" y="503936"/>
                  </a:lnTo>
                  <a:lnTo>
                    <a:pt x="64515" y="503555"/>
                  </a:lnTo>
                  <a:lnTo>
                    <a:pt x="69478" y="503025"/>
                  </a:lnTo>
                  <a:lnTo>
                    <a:pt x="50437" y="492502"/>
                  </a:lnTo>
                  <a:close/>
                </a:path>
                <a:path w="734060" h="550545">
                  <a:moveTo>
                    <a:pt x="677092" y="50378"/>
                  </a:moveTo>
                  <a:lnTo>
                    <a:pt x="651559" y="89587"/>
                  </a:lnTo>
                  <a:lnTo>
                    <a:pt x="644270" y="109601"/>
                  </a:lnTo>
                  <a:lnTo>
                    <a:pt x="634619" y="131318"/>
                  </a:lnTo>
                  <a:lnTo>
                    <a:pt x="610616" y="174117"/>
                  </a:lnTo>
                  <a:lnTo>
                    <a:pt x="580644" y="215646"/>
                  </a:lnTo>
                  <a:lnTo>
                    <a:pt x="545083" y="255651"/>
                  </a:lnTo>
                  <a:lnTo>
                    <a:pt x="504824" y="293497"/>
                  </a:lnTo>
                  <a:lnTo>
                    <a:pt x="459867" y="329057"/>
                  </a:lnTo>
                  <a:lnTo>
                    <a:pt x="410971" y="361696"/>
                  </a:lnTo>
                  <a:lnTo>
                    <a:pt x="358647" y="391160"/>
                  </a:lnTo>
                  <a:lnTo>
                    <a:pt x="303402" y="417195"/>
                  </a:lnTo>
                  <a:lnTo>
                    <a:pt x="245744" y="439293"/>
                  </a:lnTo>
                  <a:lnTo>
                    <a:pt x="185927" y="456946"/>
                  </a:lnTo>
                  <a:lnTo>
                    <a:pt x="124840" y="470154"/>
                  </a:lnTo>
                  <a:lnTo>
                    <a:pt x="75991" y="476761"/>
                  </a:lnTo>
                  <a:lnTo>
                    <a:pt x="50437" y="492502"/>
                  </a:lnTo>
                  <a:lnTo>
                    <a:pt x="69478" y="503025"/>
                  </a:lnTo>
                  <a:lnTo>
                    <a:pt x="96646" y="500126"/>
                  </a:lnTo>
                  <a:lnTo>
                    <a:pt x="128650" y="495300"/>
                  </a:lnTo>
                  <a:lnTo>
                    <a:pt x="191769" y="481711"/>
                  </a:lnTo>
                  <a:lnTo>
                    <a:pt x="253364" y="463423"/>
                  </a:lnTo>
                  <a:lnTo>
                    <a:pt x="312927" y="440817"/>
                  </a:lnTo>
                  <a:lnTo>
                    <a:pt x="369950" y="414020"/>
                  </a:lnTo>
                  <a:lnTo>
                    <a:pt x="423925" y="383667"/>
                  </a:lnTo>
                  <a:lnTo>
                    <a:pt x="474471" y="349885"/>
                  </a:lnTo>
                  <a:lnTo>
                    <a:pt x="520954" y="313182"/>
                  </a:lnTo>
                  <a:lnTo>
                    <a:pt x="562991" y="273685"/>
                  </a:lnTo>
                  <a:lnTo>
                    <a:pt x="600074" y="232156"/>
                  </a:lnTo>
                  <a:lnTo>
                    <a:pt x="631570" y="188468"/>
                  </a:lnTo>
                  <a:lnTo>
                    <a:pt x="657097" y="143129"/>
                  </a:lnTo>
                  <a:lnTo>
                    <a:pt x="676147" y="96520"/>
                  </a:lnTo>
                  <a:lnTo>
                    <a:pt x="684641" y="64888"/>
                  </a:lnTo>
                  <a:lnTo>
                    <a:pt x="677092" y="50378"/>
                  </a:lnTo>
                  <a:close/>
                </a:path>
                <a:path w="734060" h="550545">
                  <a:moveTo>
                    <a:pt x="67544" y="481965"/>
                  </a:moveTo>
                  <a:lnTo>
                    <a:pt x="31368" y="481965"/>
                  </a:lnTo>
                  <a:lnTo>
                    <a:pt x="50437" y="492502"/>
                  </a:lnTo>
                  <a:lnTo>
                    <a:pt x="67544" y="481965"/>
                  </a:lnTo>
                  <a:close/>
                </a:path>
                <a:path w="734060" h="550545">
                  <a:moveTo>
                    <a:pt x="691753" y="23622"/>
                  </a:moveTo>
                  <a:lnTo>
                    <a:pt x="665733" y="23622"/>
                  </a:lnTo>
                  <a:lnTo>
                    <a:pt x="690880" y="26797"/>
                  </a:lnTo>
                  <a:lnTo>
                    <a:pt x="687958" y="48895"/>
                  </a:lnTo>
                  <a:lnTo>
                    <a:pt x="684641" y="64888"/>
                  </a:lnTo>
                  <a:lnTo>
                    <a:pt x="707770" y="109347"/>
                  </a:lnTo>
                  <a:lnTo>
                    <a:pt x="710945" y="115570"/>
                  </a:lnTo>
                  <a:lnTo>
                    <a:pt x="718693" y="117983"/>
                  </a:lnTo>
                  <a:lnTo>
                    <a:pt x="724916" y="114681"/>
                  </a:lnTo>
                  <a:lnTo>
                    <a:pt x="731139" y="111506"/>
                  </a:lnTo>
                  <a:lnTo>
                    <a:pt x="733552" y="103759"/>
                  </a:lnTo>
                  <a:lnTo>
                    <a:pt x="730249" y="97536"/>
                  </a:lnTo>
                  <a:lnTo>
                    <a:pt x="691753" y="23622"/>
                  </a:lnTo>
                  <a:close/>
                </a:path>
                <a:path w="734060" h="550545">
                  <a:moveTo>
                    <a:pt x="679449" y="0"/>
                  </a:moveTo>
                  <a:lnTo>
                    <a:pt x="619632" y="92202"/>
                  </a:lnTo>
                  <a:lnTo>
                    <a:pt x="615695" y="98171"/>
                  </a:lnTo>
                  <a:lnTo>
                    <a:pt x="617473" y="106045"/>
                  </a:lnTo>
                  <a:lnTo>
                    <a:pt x="629157" y="113665"/>
                  </a:lnTo>
                  <a:lnTo>
                    <a:pt x="637032" y="112014"/>
                  </a:lnTo>
                  <a:lnTo>
                    <a:pt x="640842" y="106045"/>
                  </a:lnTo>
                  <a:lnTo>
                    <a:pt x="651559" y="89587"/>
                  </a:lnTo>
                  <a:lnTo>
                    <a:pt x="652271" y="87630"/>
                  </a:lnTo>
                  <a:lnTo>
                    <a:pt x="658621" y="65659"/>
                  </a:lnTo>
                  <a:lnTo>
                    <a:pt x="663194" y="43688"/>
                  </a:lnTo>
                  <a:lnTo>
                    <a:pt x="665733" y="23622"/>
                  </a:lnTo>
                  <a:lnTo>
                    <a:pt x="691753" y="23622"/>
                  </a:lnTo>
                  <a:lnTo>
                    <a:pt x="679449" y="0"/>
                  </a:lnTo>
                  <a:close/>
                </a:path>
                <a:path w="734060" h="550545">
                  <a:moveTo>
                    <a:pt x="665733" y="23622"/>
                  </a:moveTo>
                  <a:lnTo>
                    <a:pt x="663194" y="43688"/>
                  </a:lnTo>
                  <a:lnTo>
                    <a:pt x="658621" y="65659"/>
                  </a:lnTo>
                  <a:lnTo>
                    <a:pt x="652271" y="87630"/>
                  </a:lnTo>
                  <a:lnTo>
                    <a:pt x="651559" y="89587"/>
                  </a:lnTo>
                  <a:lnTo>
                    <a:pt x="677092" y="50378"/>
                  </a:lnTo>
                  <a:lnTo>
                    <a:pt x="667004" y="30988"/>
                  </a:lnTo>
                  <a:lnTo>
                    <a:pt x="690326" y="30988"/>
                  </a:lnTo>
                  <a:lnTo>
                    <a:pt x="690880" y="26797"/>
                  </a:lnTo>
                  <a:lnTo>
                    <a:pt x="665733" y="23622"/>
                  </a:lnTo>
                  <a:close/>
                </a:path>
                <a:path w="734060" h="550545">
                  <a:moveTo>
                    <a:pt x="690326" y="30988"/>
                  </a:moveTo>
                  <a:lnTo>
                    <a:pt x="667004" y="30988"/>
                  </a:lnTo>
                  <a:lnTo>
                    <a:pt x="688974" y="32131"/>
                  </a:lnTo>
                  <a:lnTo>
                    <a:pt x="677092" y="50378"/>
                  </a:lnTo>
                  <a:lnTo>
                    <a:pt x="684641" y="64888"/>
                  </a:lnTo>
                  <a:lnTo>
                    <a:pt x="687958" y="48895"/>
                  </a:lnTo>
                  <a:lnTo>
                    <a:pt x="690326" y="30988"/>
                  </a:lnTo>
                  <a:close/>
                </a:path>
                <a:path w="734060" h="550545">
                  <a:moveTo>
                    <a:pt x="667004" y="30988"/>
                  </a:moveTo>
                  <a:lnTo>
                    <a:pt x="677092" y="50378"/>
                  </a:lnTo>
                  <a:lnTo>
                    <a:pt x="688974" y="32131"/>
                  </a:lnTo>
                  <a:lnTo>
                    <a:pt x="667004" y="30988"/>
                  </a:lnTo>
                  <a:close/>
                </a:path>
              </a:pathLst>
            </a:custGeom>
            <a:solidFill>
              <a:srgbClr val="1F408D"/>
            </a:solidFill>
          </p:spPr>
          <p:txBody>
            <a:bodyPr wrap="square" lIns="0" tIns="0" rIns="0" bIns="0" rtlCol="0"/>
            <a:lstStyle/>
            <a:p>
              <a:endParaRPr/>
            </a:p>
          </p:txBody>
        </p:sp>
        <p:sp>
          <p:nvSpPr>
            <p:cNvPr id="46" name="object 46"/>
            <p:cNvSpPr/>
            <p:nvPr/>
          </p:nvSpPr>
          <p:spPr>
            <a:xfrm>
              <a:off x="1714500" y="3058160"/>
              <a:ext cx="2644140" cy="2928620"/>
            </a:xfrm>
            <a:custGeom>
              <a:avLst/>
              <a:gdLst/>
              <a:ahLst/>
              <a:cxnLst/>
              <a:rect l="l" t="t" r="r" b="b"/>
              <a:pathLst>
                <a:path w="2644140" h="2928620">
                  <a:moveTo>
                    <a:pt x="0" y="440689"/>
                  </a:moveTo>
                  <a:lnTo>
                    <a:pt x="2586" y="392681"/>
                  </a:lnTo>
                  <a:lnTo>
                    <a:pt x="10166" y="346167"/>
                  </a:lnTo>
                  <a:lnTo>
                    <a:pt x="22471" y="301418"/>
                  </a:lnTo>
                  <a:lnTo>
                    <a:pt x="39232" y="258702"/>
                  </a:lnTo>
                  <a:lnTo>
                    <a:pt x="60179" y="218289"/>
                  </a:lnTo>
                  <a:lnTo>
                    <a:pt x="85043" y="180447"/>
                  </a:lnTo>
                  <a:lnTo>
                    <a:pt x="113555" y="145446"/>
                  </a:lnTo>
                  <a:lnTo>
                    <a:pt x="145446" y="113555"/>
                  </a:lnTo>
                  <a:lnTo>
                    <a:pt x="180447" y="85043"/>
                  </a:lnTo>
                  <a:lnTo>
                    <a:pt x="218289" y="60179"/>
                  </a:lnTo>
                  <a:lnTo>
                    <a:pt x="258702" y="39232"/>
                  </a:lnTo>
                  <a:lnTo>
                    <a:pt x="301418" y="22471"/>
                  </a:lnTo>
                  <a:lnTo>
                    <a:pt x="346167" y="10166"/>
                  </a:lnTo>
                  <a:lnTo>
                    <a:pt x="392681" y="2586"/>
                  </a:lnTo>
                  <a:lnTo>
                    <a:pt x="440689" y="0"/>
                  </a:lnTo>
                  <a:lnTo>
                    <a:pt x="2203450" y="0"/>
                  </a:lnTo>
                  <a:lnTo>
                    <a:pt x="2251458" y="2586"/>
                  </a:lnTo>
                  <a:lnTo>
                    <a:pt x="2297972" y="10166"/>
                  </a:lnTo>
                  <a:lnTo>
                    <a:pt x="2342721" y="22471"/>
                  </a:lnTo>
                  <a:lnTo>
                    <a:pt x="2385437" y="39232"/>
                  </a:lnTo>
                  <a:lnTo>
                    <a:pt x="2425850" y="60179"/>
                  </a:lnTo>
                  <a:lnTo>
                    <a:pt x="2463692" y="85043"/>
                  </a:lnTo>
                  <a:lnTo>
                    <a:pt x="2498693" y="113555"/>
                  </a:lnTo>
                  <a:lnTo>
                    <a:pt x="2530584" y="145446"/>
                  </a:lnTo>
                  <a:lnTo>
                    <a:pt x="2559096" y="180447"/>
                  </a:lnTo>
                  <a:lnTo>
                    <a:pt x="2583960" y="218289"/>
                  </a:lnTo>
                  <a:lnTo>
                    <a:pt x="2604907" y="258702"/>
                  </a:lnTo>
                  <a:lnTo>
                    <a:pt x="2621668" y="301418"/>
                  </a:lnTo>
                  <a:lnTo>
                    <a:pt x="2633973" y="346167"/>
                  </a:lnTo>
                  <a:lnTo>
                    <a:pt x="2641553" y="392681"/>
                  </a:lnTo>
                  <a:lnTo>
                    <a:pt x="2644140" y="440689"/>
                  </a:lnTo>
                  <a:lnTo>
                    <a:pt x="2644140" y="2487929"/>
                  </a:lnTo>
                  <a:lnTo>
                    <a:pt x="2641553" y="2535947"/>
                  </a:lnTo>
                  <a:lnTo>
                    <a:pt x="2633973" y="2582467"/>
                  </a:lnTo>
                  <a:lnTo>
                    <a:pt x="2621668" y="2627220"/>
                  </a:lnTo>
                  <a:lnTo>
                    <a:pt x="2604907" y="2669938"/>
                  </a:lnTo>
                  <a:lnTo>
                    <a:pt x="2583960" y="2710353"/>
                  </a:lnTo>
                  <a:lnTo>
                    <a:pt x="2559096" y="2748194"/>
                  </a:lnTo>
                  <a:lnTo>
                    <a:pt x="2530584" y="2783193"/>
                  </a:lnTo>
                  <a:lnTo>
                    <a:pt x="2498693" y="2815082"/>
                  </a:lnTo>
                  <a:lnTo>
                    <a:pt x="2463692" y="2843591"/>
                  </a:lnTo>
                  <a:lnTo>
                    <a:pt x="2425850" y="2868452"/>
                  </a:lnTo>
                  <a:lnTo>
                    <a:pt x="2385437" y="2889395"/>
                  </a:lnTo>
                  <a:lnTo>
                    <a:pt x="2342721" y="2906152"/>
                  </a:lnTo>
                  <a:lnTo>
                    <a:pt x="2297972" y="2918455"/>
                  </a:lnTo>
                  <a:lnTo>
                    <a:pt x="2251458" y="2926034"/>
                  </a:lnTo>
                  <a:lnTo>
                    <a:pt x="2203450" y="2928620"/>
                  </a:lnTo>
                  <a:lnTo>
                    <a:pt x="440689" y="2928620"/>
                  </a:lnTo>
                  <a:lnTo>
                    <a:pt x="392681" y="2926034"/>
                  </a:lnTo>
                  <a:lnTo>
                    <a:pt x="346167" y="2918455"/>
                  </a:lnTo>
                  <a:lnTo>
                    <a:pt x="301418" y="2906152"/>
                  </a:lnTo>
                  <a:lnTo>
                    <a:pt x="258702" y="2889395"/>
                  </a:lnTo>
                  <a:lnTo>
                    <a:pt x="218289" y="2868452"/>
                  </a:lnTo>
                  <a:lnTo>
                    <a:pt x="180447" y="2843591"/>
                  </a:lnTo>
                  <a:lnTo>
                    <a:pt x="145446" y="2815082"/>
                  </a:lnTo>
                  <a:lnTo>
                    <a:pt x="113555" y="2783193"/>
                  </a:lnTo>
                  <a:lnTo>
                    <a:pt x="85043" y="2748194"/>
                  </a:lnTo>
                  <a:lnTo>
                    <a:pt x="60179" y="2710353"/>
                  </a:lnTo>
                  <a:lnTo>
                    <a:pt x="39232" y="2669938"/>
                  </a:lnTo>
                  <a:lnTo>
                    <a:pt x="22471" y="2627220"/>
                  </a:lnTo>
                  <a:lnTo>
                    <a:pt x="10166" y="2582467"/>
                  </a:lnTo>
                  <a:lnTo>
                    <a:pt x="2586" y="2535947"/>
                  </a:lnTo>
                  <a:lnTo>
                    <a:pt x="0" y="2487929"/>
                  </a:lnTo>
                  <a:lnTo>
                    <a:pt x="0" y="440689"/>
                  </a:lnTo>
                  <a:close/>
                </a:path>
              </a:pathLst>
            </a:custGeom>
            <a:ln w="15875">
              <a:solidFill>
                <a:srgbClr val="174592"/>
              </a:solidFill>
            </a:ln>
          </p:spPr>
          <p:txBody>
            <a:bodyPr wrap="square" lIns="0" tIns="0" rIns="0" bIns="0" rtlCol="0"/>
            <a:lstStyle/>
            <a:p>
              <a:endParaRPr/>
            </a:p>
          </p:txBody>
        </p:sp>
        <p:sp>
          <p:nvSpPr>
            <p:cNvPr id="47" name="object 47"/>
            <p:cNvSpPr/>
            <p:nvPr/>
          </p:nvSpPr>
          <p:spPr>
            <a:xfrm>
              <a:off x="3207385" y="5464175"/>
              <a:ext cx="933157" cy="215900"/>
            </a:xfrm>
            <a:prstGeom prst="rect">
              <a:avLst/>
            </a:prstGeom>
            <a:blipFill>
              <a:blip r:embed="rId31" cstate="print"/>
              <a:stretch>
                <a:fillRect/>
              </a:stretch>
            </a:blipFill>
          </p:spPr>
          <p:txBody>
            <a:bodyPr wrap="square" lIns="0" tIns="0" rIns="0" bIns="0" rtlCol="0"/>
            <a:lstStyle/>
            <a:p>
              <a:endParaRPr/>
            </a:p>
          </p:txBody>
        </p:sp>
        <p:sp>
          <p:nvSpPr>
            <p:cNvPr id="48" name="object 48"/>
            <p:cNvSpPr/>
            <p:nvPr/>
          </p:nvSpPr>
          <p:spPr>
            <a:xfrm>
              <a:off x="3408552" y="3721735"/>
              <a:ext cx="448309" cy="549910"/>
            </a:xfrm>
            <a:custGeom>
              <a:avLst/>
              <a:gdLst/>
              <a:ahLst/>
              <a:cxnLst/>
              <a:rect l="l" t="t" r="r" b="b"/>
              <a:pathLst>
                <a:path w="448310" h="549910">
                  <a:moveTo>
                    <a:pt x="14605" y="432562"/>
                  </a:moveTo>
                  <a:lnTo>
                    <a:pt x="2286" y="439292"/>
                  </a:lnTo>
                  <a:lnTo>
                    <a:pt x="0" y="447039"/>
                  </a:lnTo>
                  <a:lnTo>
                    <a:pt x="3301" y="453135"/>
                  </a:lnTo>
                  <a:lnTo>
                    <a:pt x="56007" y="549656"/>
                  </a:lnTo>
                  <a:lnTo>
                    <a:pt x="71122" y="525398"/>
                  </a:lnTo>
                  <a:lnTo>
                    <a:pt x="69469" y="525398"/>
                  </a:lnTo>
                  <a:lnTo>
                    <a:pt x="44069" y="523620"/>
                  </a:lnTo>
                  <a:lnTo>
                    <a:pt x="45720" y="501522"/>
                  </a:lnTo>
                  <a:lnTo>
                    <a:pt x="48115" y="482149"/>
                  </a:lnTo>
                  <a:lnTo>
                    <a:pt x="25654" y="441070"/>
                  </a:lnTo>
                  <a:lnTo>
                    <a:pt x="22225" y="434847"/>
                  </a:lnTo>
                  <a:lnTo>
                    <a:pt x="14605" y="432562"/>
                  </a:lnTo>
                  <a:close/>
                </a:path>
                <a:path w="448310" h="549910">
                  <a:moveTo>
                    <a:pt x="48115" y="482149"/>
                  </a:moveTo>
                  <a:lnTo>
                    <a:pt x="45720" y="501522"/>
                  </a:lnTo>
                  <a:lnTo>
                    <a:pt x="44069" y="523620"/>
                  </a:lnTo>
                  <a:lnTo>
                    <a:pt x="69469" y="525398"/>
                  </a:lnTo>
                  <a:lnTo>
                    <a:pt x="69980" y="518413"/>
                  </a:lnTo>
                  <a:lnTo>
                    <a:pt x="67945" y="518413"/>
                  </a:lnTo>
                  <a:lnTo>
                    <a:pt x="45974" y="517778"/>
                  </a:lnTo>
                  <a:lnTo>
                    <a:pt x="57481" y="499278"/>
                  </a:lnTo>
                  <a:lnTo>
                    <a:pt x="48115" y="482149"/>
                  </a:lnTo>
                  <a:close/>
                </a:path>
                <a:path w="448310" h="549910">
                  <a:moveTo>
                    <a:pt x="104139" y="435101"/>
                  </a:moveTo>
                  <a:lnTo>
                    <a:pt x="96266" y="436879"/>
                  </a:lnTo>
                  <a:lnTo>
                    <a:pt x="92583" y="442848"/>
                  </a:lnTo>
                  <a:lnTo>
                    <a:pt x="75518" y="470282"/>
                  </a:lnTo>
                  <a:lnTo>
                    <a:pt x="73638" y="482149"/>
                  </a:lnTo>
                  <a:lnTo>
                    <a:pt x="70993" y="504570"/>
                  </a:lnTo>
                  <a:lnTo>
                    <a:pt x="69469" y="525398"/>
                  </a:lnTo>
                  <a:lnTo>
                    <a:pt x="71122" y="525398"/>
                  </a:lnTo>
                  <a:lnTo>
                    <a:pt x="114173" y="456310"/>
                  </a:lnTo>
                  <a:lnTo>
                    <a:pt x="117856" y="450341"/>
                  </a:lnTo>
                  <a:lnTo>
                    <a:pt x="115950" y="442467"/>
                  </a:lnTo>
                  <a:lnTo>
                    <a:pt x="110109" y="438784"/>
                  </a:lnTo>
                  <a:lnTo>
                    <a:pt x="104139" y="435101"/>
                  </a:lnTo>
                  <a:close/>
                </a:path>
                <a:path w="448310" h="549910">
                  <a:moveTo>
                    <a:pt x="57481" y="499278"/>
                  </a:moveTo>
                  <a:lnTo>
                    <a:pt x="45974" y="517778"/>
                  </a:lnTo>
                  <a:lnTo>
                    <a:pt x="67945" y="518413"/>
                  </a:lnTo>
                  <a:lnTo>
                    <a:pt x="57481" y="499278"/>
                  </a:lnTo>
                  <a:close/>
                </a:path>
                <a:path w="448310" h="549910">
                  <a:moveTo>
                    <a:pt x="75518" y="470282"/>
                  </a:moveTo>
                  <a:lnTo>
                    <a:pt x="57481" y="499278"/>
                  </a:lnTo>
                  <a:lnTo>
                    <a:pt x="67945" y="518413"/>
                  </a:lnTo>
                  <a:lnTo>
                    <a:pt x="69980" y="518413"/>
                  </a:lnTo>
                  <a:lnTo>
                    <a:pt x="70993" y="504570"/>
                  </a:lnTo>
                  <a:lnTo>
                    <a:pt x="73660" y="481964"/>
                  </a:lnTo>
                  <a:lnTo>
                    <a:pt x="75518" y="470282"/>
                  </a:lnTo>
                  <a:close/>
                </a:path>
                <a:path w="448310" h="549910">
                  <a:moveTo>
                    <a:pt x="383391" y="48529"/>
                  </a:moveTo>
                  <a:lnTo>
                    <a:pt x="334263" y="65531"/>
                  </a:lnTo>
                  <a:lnTo>
                    <a:pt x="298069" y="84327"/>
                  </a:lnTo>
                  <a:lnTo>
                    <a:pt x="263017" y="107441"/>
                  </a:lnTo>
                  <a:lnTo>
                    <a:pt x="229616" y="134873"/>
                  </a:lnTo>
                  <a:lnTo>
                    <a:pt x="198120" y="165734"/>
                  </a:lnTo>
                  <a:lnTo>
                    <a:pt x="168783" y="199897"/>
                  </a:lnTo>
                  <a:lnTo>
                    <a:pt x="141732" y="237108"/>
                  </a:lnTo>
                  <a:lnTo>
                    <a:pt x="117475" y="276859"/>
                  </a:lnTo>
                  <a:lnTo>
                    <a:pt x="96138" y="318769"/>
                  </a:lnTo>
                  <a:lnTo>
                    <a:pt x="77977" y="362457"/>
                  </a:lnTo>
                  <a:lnTo>
                    <a:pt x="63246" y="407923"/>
                  </a:lnTo>
                  <a:lnTo>
                    <a:pt x="52450" y="454278"/>
                  </a:lnTo>
                  <a:lnTo>
                    <a:pt x="48115" y="482149"/>
                  </a:lnTo>
                  <a:lnTo>
                    <a:pt x="57481" y="499278"/>
                  </a:lnTo>
                  <a:lnTo>
                    <a:pt x="75518" y="470282"/>
                  </a:lnTo>
                  <a:lnTo>
                    <a:pt x="77216" y="459613"/>
                  </a:lnTo>
                  <a:lnTo>
                    <a:pt x="82136" y="436879"/>
                  </a:lnTo>
                  <a:lnTo>
                    <a:pt x="94107" y="393319"/>
                  </a:lnTo>
                  <a:lnTo>
                    <a:pt x="109855" y="350646"/>
                  </a:lnTo>
                  <a:lnTo>
                    <a:pt x="128777" y="309498"/>
                  </a:lnTo>
                  <a:lnTo>
                    <a:pt x="150622" y="270256"/>
                  </a:lnTo>
                  <a:lnTo>
                    <a:pt x="175260" y="233425"/>
                  </a:lnTo>
                  <a:lnTo>
                    <a:pt x="202184" y="199389"/>
                  </a:lnTo>
                  <a:lnTo>
                    <a:pt x="231012" y="168275"/>
                  </a:lnTo>
                  <a:lnTo>
                    <a:pt x="261747" y="140715"/>
                  </a:lnTo>
                  <a:lnTo>
                    <a:pt x="293750" y="116966"/>
                  </a:lnTo>
                  <a:lnTo>
                    <a:pt x="327025" y="97281"/>
                  </a:lnTo>
                  <a:lnTo>
                    <a:pt x="354674" y="84663"/>
                  </a:lnTo>
                  <a:lnTo>
                    <a:pt x="397808" y="55807"/>
                  </a:lnTo>
                  <a:lnTo>
                    <a:pt x="383391" y="48529"/>
                  </a:lnTo>
                  <a:close/>
                </a:path>
                <a:path w="448310" h="549910">
                  <a:moveTo>
                    <a:pt x="426283" y="41656"/>
                  </a:moveTo>
                  <a:lnTo>
                    <a:pt x="421513" y="41656"/>
                  </a:lnTo>
                  <a:lnTo>
                    <a:pt x="424434" y="66928"/>
                  </a:lnTo>
                  <a:lnTo>
                    <a:pt x="412876" y="68198"/>
                  </a:lnTo>
                  <a:lnTo>
                    <a:pt x="361061" y="82041"/>
                  </a:lnTo>
                  <a:lnTo>
                    <a:pt x="335152" y="104520"/>
                  </a:lnTo>
                  <a:lnTo>
                    <a:pt x="343026" y="116204"/>
                  </a:lnTo>
                  <a:lnTo>
                    <a:pt x="350900" y="117728"/>
                  </a:lnTo>
                  <a:lnTo>
                    <a:pt x="448183" y="52704"/>
                  </a:lnTo>
                  <a:lnTo>
                    <a:pt x="426283" y="41656"/>
                  </a:lnTo>
                  <a:close/>
                </a:path>
                <a:path w="448310" h="549910">
                  <a:moveTo>
                    <a:pt x="397808" y="55807"/>
                  </a:moveTo>
                  <a:lnTo>
                    <a:pt x="354674" y="84663"/>
                  </a:lnTo>
                  <a:lnTo>
                    <a:pt x="361061" y="82041"/>
                  </a:lnTo>
                  <a:lnTo>
                    <a:pt x="378206" y="76200"/>
                  </a:lnTo>
                  <a:lnTo>
                    <a:pt x="395605" y="71627"/>
                  </a:lnTo>
                  <a:lnTo>
                    <a:pt x="412876" y="68198"/>
                  </a:lnTo>
                  <a:lnTo>
                    <a:pt x="424434" y="66928"/>
                  </a:lnTo>
                  <a:lnTo>
                    <a:pt x="424287" y="65658"/>
                  </a:lnTo>
                  <a:lnTo>
                    <a:pt x="417322" y="65658"/>
                  </a:lnTo>
                  <a:lnTo>
                    <a:pt x="397808" y="55807"/>
                  </a:lnTo>
                  <a:close/>
                </a:path>
                <a:path w="448310" h="549910">
                  <a:moveTo>
                    <a:pt x="415925" y="43687"/>
                  </a:moveTo>
                  <a:lnTo>
                    <a:pt x="397808" y="55807"/>
                  </a:lnTo>
                  <a:lnTo>
                    <a:pt x="417322" y="65658"/>
                  </a:lnTo>
                  <a:lnTo>
                    <a:pt x="415925" y="43687"/>
                  </a:lnTo>
                  <a:close/>
                </a:path>
                <a:path w="448310" h="549910">
                  <a:moveTo>
                    <a:pt x="421747" y="43687"/>
                  </a:moveTo>
                  <a:lnTo>
                    <a:pt x="415925" y="43687"/>
                  </a:lnTo>
                  <a:lnTo>
                    <a:pt x="417322" y="65658"/>
                  </a:lnTo>
                  <a:lnTo>
                    <a:pt x="424287" y="65658"/>
                  </a:lnTo>
                  <a:lnTo>
                    <a:pt x="421747" y="43687"/>
                  </a:lnTo>
                  <a:close/>
                </a:path>
                <a:path w="448310" h="549910">
                  <a:moveTo>
                    <a:pt x="421513" y="41656"/>
                  </a:moveTo>
                  <a:lnTo>
                    <a:pt x="409956" y="42925"/>
                  </a:lnTo>
                  <a:lnTo>
                    <a:pt x="390779" y="46608"/>
                  </a:lnTo>
                  <a:lnTo>
                    <a:pt x="383391" y="48529"/>
                  </a:lnTo>
                  <a:lnTo>
                    <a:pt x="397808" y="55807"/>
                  </a:lnTo>
                  <a:lnTo>
                    <a:pt x="415925" y="43687"/>
                  </a:lnTo>
                  <a:lnTo>
                    <a:pt x="421747" y="43687"/>
                  </a:lnTo>
                  <a:lnTo>
                    <a:pt x="421513" y="41656"/>
                  </a:lnTo>
                  <a:close/>
                </a:path>
                <a:path w="448310" h="549910">
                  <a:moveTo>
                    <a:pt x="343662" y="0"/>
                  </a:moveTo>
                  <a:lnTo>
                    <a:pt x="336042" y="2539"/>
                  </a:lnTo>
                  <a:lnTo>
                    <a:pt x="332867" y="8762"/>
                  </a:lnTo>
                  <a:lnTo>
                    <a:pt x="329819" y="15112"/>
                  </a:lnTo>
                  <a:lnTo>
                    <a:pt x="332232" y="22732"/>
                  </a:lnTo>
                  <a:lnTo>
                    <a:pt x="383391" y="48529"/>
                  </a:lnTo>
                  <a:lnTo>
                    <a:pt x="390779" y="46608"/>
                  </a:lnTo>
                  <a:lnTo>
                    <a:pt x="409956" y="42925"/>
                  </a:lnTo>
                  <a:lnTo>
                    <a:pt x="421513" y="41656"/>
                  </a:lnTo>
                  <a:lnTo>
                    <a:pt x="426283" y="41656"/>
                  </a:lnTo>
                  <a:lnTo>
                    <a:pt x="343662" y="0"/>
                  </a:lnTo>
                  <a:close/>
                </a:path>
              </a:pathLst>
            </a:custGeom>
            <a:solidFill>
              <a:srgbClr val="174592"/>
            </a:solidFill>
          </p:spPr>
          <p:txBody>
            <a:bodyPr wrap="square" lIns="0" tIns="0" rIns="0" bIns="0" rtlCol="0"/>
            <a:lstStyle/>
            <a:p>
              <a:endParaRPr/>
            </a:p>
          </p:txBody>
        </p:sp>
        <p:sp>
          <p:nvSpPr>
            <p:cNvPr id="49" name="object 49"/>
            <p:cNvSpPr/>
            <p:nvPr/>
          </p:nvSpPr>
          <p:spPr>
            <a:xfrm>
              <a:off x="3845560" y="3543300"/>
              <a:ext cx="292100" cy="459739"/>
            </a:xfrm>
            <a:prstGeom prst="rect">
              <a:avLst/>
            </a:prstGeom>
            <a:blipFill>
              <a:blip r:embed="rId32" cstate="print"/>
              <a:stretch>
                <a:fillRect/>
              </a:stretch>
            </a:blipFill>
          </p:spPr>
          <p:txBody>
            <a:bodyPr wrap="square" lIns="0" tIns="0" rIns="0" bIns="0" rtlCol="0"/>
            <a:lstStyle/>
            <a:p>
              <a:endParaRPr/>
            </a:p>
          </p:txBody>
        </p:sp>
        <p:sp>
          <p:nvSpPr>
            <p:cNvPr id="50" name="object 50"/>
            <p:cNvSpPr/>
            <p:nvPr/>
          </p:nvSpPr>
          <p:spPr>
            <a:xfrm>
              <a:off x="3891279" y="3571240"/>
              <a:ext cx="304800" cy="459740"/>
            </a:xfrm>
            <a:prstGeom prst="rect">
              <a:avLst/>
            </a:prstGeom>
            <a:blipFill>
              <a:blip r:embed="rId33" cstate="print"/>
              <a:stretch>
                <a:fillRect/>
              </a:stretch>
            </a:blipFill>
          </p:spPr>
          <p:txBody>
            <a:bodyPr wrap="square" lIns="0" tIns="0" rIns="0" bIns="0" rtlCol="0"/>
            <a:lstStyle/>
            <a:p>
              <a:endParaRPr/>
            </a:p>
          </p:txBody>
        </p:sp>
        <p:sp>
          <p:nvSpPr>
            <p:cNvPr id="51" name="object 51"/>
            <p:cNvSpPr/>
            <p:nvPr/>
          </p:nvSpPr>
          <p:spPr>
            <a:xfrm>
              <a:off x="3921760" y="3609340"/>
              <a:ext cx="304800" cy="459740"/>
            </a:xfrm>
            <a:prstGeom prst="rect">
              <a:avLst/>
            </a:prstGeom>
            <a:blipFill>
              <a:blip r:embed="rId34" cstate="print"/>
              <a:stretch>
                <a:fillRect/>
              </a:stretch>
            </a:blipFill>
          </p:spPr>
          <p:txBody>
            <a:bodyPr wrap="square" lIns="0" tIns="0" rIns="0" bIns="0" rtlCol="0"/>
            <a:lstStyle/>
            <a:p>
              <a:endParaRPr/>
            </a:p>
          </p:txBody>
        </p:sp>
      </p:grpSp>
      <p:sp>
        <p:nvSpPr>
          <p:cNvPr id="52" name="object 52"/>
          <p:cNvSpPr txBox="1"/>
          <p:nvPr/>
        </p:nvSpPr>
        <p:spPr>
          <a:xfrm>
            <a:off x="5442585" y="3734434"/>
            <a:ext cx="285115" cy="197490"/>
          </a:xfrm>
          <a:prstGeom prst="rect">
            <a:avLst/>
          </a:prstGeom>
        </p:spPr>
        <p:txBody>
          <a:bodyPr vert="horz" wrap="square" lIns="0" tIns="12700" rIns="0" bIns="0" rtlCol="0">
            <a:spAutoFit/>
          </a:bodyPr>
          <a:lstStyle/>
          <a:p>
            <a:pPr marL="12700">
              <a:spcBef>
                <a:spcPts val="100"/>
              </a:spcBef>
            </a:pPr>
            <a:r>
              <a:rPr sz="1200" spc="-5" dirty="0">
                <a:latin typeface="Tahoma"/>
                <a:cs typeface="Tahoma"/>
              </a:rPr>
              <a:t>.</a:t>
            </a:r>
            <a:r>
              <a:rPr sz="1200" spc="-15" dirty="0">
                <a:latin typeface="Tahoma"/>
                <a:cs typeface="Tahoma"/>
              </a:rPr>
              <a:t>d</a:t>
            </a:r>
            <a:r>
              <a:rPr sz="1200" spc="-10" dirty="0">
                <a:latin typeface="Tahoma"/>
                <a:cs typeface="Tahoma"/>
              </a:rPr>
              <a:t>a</a:t>
            </a:r>
            <a:r>
              <a:rPr sz="1200" dirty="0">
                <a:latin typeface="Tahoma"/>
                <a:cs typeface="Tahoma"/>
              </a:rPr>
              <a:t>t</a:t>
            </a:r>
            <a:endParaRPr sz="1200">
              <a:latin typeface="Tahoma"/>
              <a:cs typeface="Tahoma"/>
            </a:endParaRPr>
          </a:p>
        </p:txBody>
      </p:sp>
      <p:grpSp>
        <p:nvGrpSpPr>
          <p:cNvPr id="53" name="object 53"/>
          <p:cNvGrpSpPr/>
          <p:nvPr/>
        </p:nvGrpSpPr>
        <p:grpSpPr>
          <a:xfrm>
            <a:off x="2611119" y="4211320"/>
            <a:ext cx="7360920" cy="769620"/>
            <a:chOff x="1087119" y="4211320"/>
            <a:chExt cx="7360920" cy="769620"/>
          </a:xfrm>
        </p:grpSpPr>
        <p:sp>
          <p:nvSpPr>
            <p:cNvPr id="54" name="object 54"/>
            <p:cNvSpPr/>
            <p:nvPr/>
          </p:nvSpPr>
          <p:spPr>
            <a:xfrm>
              <a:off x="1087119" y="4548632"/>
              <a:ext cx="1698625" cy="127635"/>
            </a:xfrm>
            <a:custGeom>
              <a:avLst/>
              <a:gdLst/>
              <a:ahLst/>
              <a:cxnLst/>
              <a:rect l="l" t="t" r="r" b="b"/>
              <a:pathLst>
                <a:path w="1698625" h="127635">
                  <a:moveTo>
                    <a:pt x="1648024" y="68326"/>
                  </a:moveTo>
                  <a:lnTo>
                    <a:pt x="1590548" y="101854"/>
                  </a:lnTo>
                  <a:lnTo>
                    <a:pt x="1584452" y="105283"/>
                  </a:lnTo>
                  <a:lnTo>
                    <a:pt x="1582420" y="113157"/>
                  </a:lnTo>
                  <a:lnTo>
                    <a:pt x="1585976" y="119126"/>
                  </a:lnTo>
                  <a:lnTo>
                    <a:pt x="1589532" y="125222"/>
                  </a:lnTo>
                  <a:lnTo>
                    <a:pt x="1597279" y="127254"/>
                  </a:lnTo>
                  <a:lnTo>
                    <a:pt x="1676583" y="81026"/>
                  </a:lnTo>
                  <a:lnTo>
                    <a:pt x="1673098" y="81026"/>
                  </a:lnTo>
                  <a:lnTo>
                    <a:pt x="1673098" y="79248"/>
                  </a:lnTo>
                  <a:lnTo>
                    <a:pt x="1666748" y="79248"/>
                  </a:lnTo>
                  <a:lnTo>
                    <a:pt x="1648024" y="68326"/>
                  </a:lnTo>
                  <a:close/>
                </a:path>
                <a:path w="1698625" h="127635">
                  <a:moveTo>
                    <a:pt x="101066" y="0"/>
                  </a:moveTo>
                  <a:lnTo>
                    <a:pt x="0" y="58928"/>
                  </a:lnTo>
                  <a:lnTo>
                    <a:pt x="101066" y="117983"/>
                  </a:lnTo>
                  <a:lnTo>
                    <a:pt x="108839" y="115951"/>
                  </a:lnTo>
                  <a:lnTo>
                    <a:pt x="115912" y="103759"/>
                  </a:lnTo>
                  <a:lnTo>
                    <a:pt x="113868" y="96012"/>
                  </a:lnTo>
                  <a:lnTo>
                    <a:pt x="72105" y="71628"/>
                  </a:lnTo>
                  <a:lnTo>
                    <a:pt x="25209" y="71628"/>
                  </a:lnTo>
                  <a:lnTo>
                    <a:pt x="25209" y="46228"/>
                  </a:lnTo>
                  <a:lnTo>
                    <a:pt x="72322" y="46228"/>
                  </a:lnTo>
                  <a:lnTo>
                    <a:pt x="113868" y="21971"/>
                  </a:lnTo>
                  <a:lnTo>
                    <a:pt x="115912" y="14224"/>
                  </a:lnTo>
                  <a:lnTo>
                    <a:pt x="108839" y="2032"/>
                  </a:lnTo>
                  <a:lnTo>
                    <a:pt x="101066" y="0"/>
                  </a:lnTo>
                  <a:close/>
                </a:path>
                <a:path w="1698625" h="127635">
                  <a:moveTo>
                    <a:pt x="846455" y="76200"/>
                  </a:moveTo>
                  <a:lnTo>
                    <a:pt x="847344" y="76454"/>
                  </a:lnTo>
                  <a:lnTo>
                    <a:pt x="848360" y="76454"/>
                  </a:lnTo>
                  <a:lnTo>
                    <a:pt x="849249" y="76581"/>
                  </a:lnTo>
                  <a:lnTo>
                    <a:pt x="850519" y="76708"/>
                  </a:lnTo>
                  <a:lnTo>
                    <a:pt x="853567" y="76962"/>
                  </a:lnTo>
                  <a:lnTo>
                    <a:pt x="856488" y="76962"/>
                  </a:lnTo>
                  <a:lnTo>
                    <a:pt x="859790" y="77089"/>
                  </a:lnTo>
                  <a:lnTo>
                    <a:pt x="878459" y="77597"/>
                  </a:lnTo>
                  <a:lnTo>
                    <a:pt x="922147" y="78105"/>
                  </a:lnTo>
                  <a:lnTo>
                    <a:pt x="940435" y="78486"/>
                  </a:lnTo>
                  <a:lnTo>
                    <a:pt x="1386586" y="80772"/>
                  </a:lnTo>
                  <a:lnTo>
                    <a:pt x="1540002" y="81026"/>
                  </a:lnTo>
                  <a:lnTo>
                    <a:pt x="1626253" y="81026"/>
                  </a:lnTo>
                  <a:lnTo>
                    <a:pt x="1634308" y="76327"/>
                  </a:lnTo>
                  <a:lnTo>
                    <a:pt x="847725" y="76327"/>
                  </a:lnTo>
                  <a:lnTo>
                    <a:pt x="846455" y="76200"/>
                  </a:lnTo>
                  <a:close/>
                </a:path>
                <a:path w="1698625" h="127635">
                  <a:moveTo>
                    <a:pt x="1676582" y="55626"/>
                  </a:moveTo>
                  <a:lnTo>
                    <a:pt x="1673098" y="55626"/>
                  </a:lnTo>
                  <a:lnTo>
                    <a:pt x="1673098" y="81026"/>
                  </a:lnTo>
                  <a:lnTo>
                    <a:pt x="1676583" y="81026"/>
                  </a:lnTo>
                  <a:lnTo>
                    <a:pt x="1698370" y="68326"/>
                  </a:lnTo>
                  <a:lnTo>
                    <a:pt x="1676582" y="55626"/>
                  </a:lnTo>
                  <a:close/>
                </a:path>
                <a:path w="1698625" h="127635">
                  <a:moveTo>
                    <a:pt x="1666748" y="57404"/>
                  </a:moveTo>
                  <a:lnTo>
                    <a:pt x="1648024" y="68326"/>
                  </a:lnTo>
                  <a:lnTo>
                    <a:pt x="1666748" y="79248"/>
                  </a:lnTo>
                  <a:lnTo>
                    <a:pt x="1666748" y="57404"/>
                  </a:lnTo>
                  <a:close/>
                </a:path>
                <a:path w="1698625" h="127635">
                  <a:moveTo>
                    <a:pt x="1673098" y="57404"/>
                  </a:moveTo>
                  <a:lnTo>
                    <a:pt x="1666748" y="57404"/>
                  </a:lnTo>
                  <a:lnTo>
                    <a:pt x="1666748" y="79248"/>
                  </a:lnTo>
                  <a:lnTo>
                    <a:pt x="1673098" y="79248"/>
                  </a:lnTo>
                  <a:lnTo>
                    <a:pt x="1673098" y="57404"/>
                  </a:lnTo>
                  <a:close/>
                </a:path>
                <a:path w="1698625" h="127635">
                  <a:moveTo>
                    <a:pt x="845057" y="75692"/>
                  </a:moveTo>
                  <a:lnTo>
                    <a:pt x="845566" y="75946"/>
                  </a:lnTo>
                  <a:lnTo>
                    <a:pt x="846455" y="76200"/>
                  </a:lnTo>
                  <a:lnTo>
                    <a:pt x="847725" y="76327"/>
                  </a:lnTo>
                  <a:lnTo>
                    <a:pt x="845057" y="75692"/>
                  </a:lnTo>
                  <a:close/>
                </a:path>
                <a:path w="1698625" h="127635">
                  <a:moveTo>
                    <a:pt x="1635397" y="75692"/>
                  </a:moveTo>
                  <a:lnTo>
                    <a:pt x="845057" y="75692"/>
                  </a:lnTo>
                  <a:lnTo>
                    <a:pt x="847725" y="76327"/>
                  </a:lnTo>
                  <a:lnTo>
                    <a:pt x="1634308" y="76327"/>
                  </a:lnTo>
                  <a:lnTo>
                    <a:pt x="1635397" y="75692"/>
                  </a:lnTo>
                  <a:close/>
                </a:path>
                <a:path w="1698625" h="127635">
                  <a:moveTo>
                    <a:pt x="79590" y="46228"/>
                  </a:moveTo>
                  <a:lnTo>
                    <a:pt x="72322" y="46228"/>
                  </a:lnTo>
                  <a:lnTo>
                    <a:pt x="50442" y="58991"/>
                  </a:lnTo>
                  <a:lnTo>
                    <a:pt x="72105" y="71628"/>
                  </a:lnTo>
                  <a:lnTo>
                    <a:pt x="274193" y="72009"/>
                  </a:lnTo>
                  <a:lnTo>
                    <a:pt x="488950" y="72771"/>
                  </a:lnTo>
                  <a:lnTo>
                    <a:pt x="807085" y="75057"/>
                  </a:lnTo>
                  <a:lnTo>
                    <a:pt x="838200" y="75819"/>
                  </a:lnTo>
                  <a:lnTo>
                    <a:pt x="841375" y="75819"/>
                  </a:lnTo>
                  <a:lnTo>
                    <a:pt x="844042" y="75946"/>
                  </a:lnTo>
                  <a:lnTo>
                    <a:pt x="845947" y="76073"/>
                  </a:lnTo>
                  <a:lnTo>
                    <a:pt x="846455" y="76200"/>
                  </a:lnTo>
                  <a:lnTo>
                    <a:pt x="845566" y="75946"/>
                  </a:lnTo>
                  <a:lnTo>
                    <a:pt x="845057" y="75692"/>
                  </a:lnTo>
                  <a:lnTo>
                    <a:pt x="1635397" y="75692"/>
                  </a:lnTo>
                  <a:lnTo>
                    <a:pt x="1648024" y="68326"/>
                  </a:lnTo>
                  <a:lnTo>
                    <a:pt x="1626253" y="55626"/>
                  </a:lnTo>
                  <a:lnTo>
                    <a:pt x="1540002" y="55626"/>
                  </a:lnTo>
                  <a:lnTo>
                    <a:pt x="1386713" y="55372"/>
                  </a:lnTo>
                  <a:lnTo>
                    <a:pt x="922401" y="52832"/>
                  </a:lnTo>
                  <a:lnTo>
                    <a:pt x="868680" y="51943"/>
                  </a:lnTo>
                  <a:lnTo>
                    <a:pt x="864616" y="51816"/>
                  </a:lnTo>
                  <a:lnTo>
                    <a:pt x="853567" y="51816"/>
                  </a:lnTo>
                  <a:lnTo>
                    <a:pt x="850900" y="51181"/>
                  </a:lnTo>
                  <a:lnTo>
                    <a:pt x="851725" y="51181"/>
                  </a:lnTo>
                  <a:lnTo>
                    <a:pt x="851281" y="51054"/>
                  </a:lnTo>
                  <a:lnTo>
                    <a:pt x="850265" y="51054"/>
                  </a:lnTo>
                  <a:lnTo>
                    <a:pt x="849630" y="50927"/>
                  </a:lnTo>
                  <a:lnTo>
                    <a:pt x="847090" y="50673"/>
                  </a:lnTo>
                  <a:lnTo>
                    <a:pt x="844931" y="50546"/>
                  </a:lnTo>
                  <a:lnTo>
                    <a:pt x="842010" y="50546"/>
                  </a:lnTo>
                  <a:lnTo>
                    <a:pt x="820038" y="49911"/>
                  </a:lnTo>
                  <a:lnTo>
                    <a:pt x="489204" y="47371"/>
                  </a:lnTo>
                  <a:lnTo>
                    <a:pt x="274320" y="46609"/>
                  </a:lnTo>
                  <a:lnTo>
                    <a:pt x="79590" y="46228"/>
                  </a:lnTo>
                  <a:close/>
                </a:path>
                <a:path w="1698625" h="127635">
                  <a:moveTo>
                    <a:pt x="72322" y="46228"/>
                  </a:moveTo>
                  <a:lnTo>
                    <a:pt x="25209" y="46228"/>
                  </a:lnTo>
                  <a:lnTo>
                    <a:pt x="25209" y="71628"/>
                  </a:lnTo>
                  <a:lnTo>
                    <a:pt x="72105" y="71628"/>
                  </a:lnTo>
                  <a:lnTo>
                    <a:pt x="69274" y="69977"/>
                  </a:lnTo>
                  <a:lnTo>
                    <a:pt x="31610" y="69977"/>
                  </a:lnTo>
                  <a:lnTo>
                    <a:pt x="31610" y="48006"/>
                  </a:lnTo>
                  <a:lnTo>
                    <a:pt x="69274" y="48006"/>
                  </a:lnTo>
                  <a:lnTo>
                    <a:pt x="72322" y="46228"/>
                  </a:lnTo>
                  <a:close/>
                </a:path>
                <a:path w="1698625" h="127635">
                  <a:moveTo>
                    <a:pt x="31610" y="48006"/>
                  </a:moveTo>
                  <a:lnTo>
                    <a:pt x="31610" y="69977"/>
                  </a:lnTo>
                  <a:lnTo>
                    <a:pt x="50442" y="58991"/>
                  </a:lnTo>
                  <a:lnTo>
                    <a:pt x="31610" y="48006"/>
                  </a:lnTo>
                  <a:close/>
                </a:path>
                <a:path w="1698625" h="127635">
                  <a:moveTo>
                    <a:pt x="50442" y="58991"/>
                  </a:moveTo>
                  <a:lnTo>
                    <a:pt x="31610" y="69977"/>
                  </a:lnTo>
                  <a:lnTo>
                    <a:pt x="69274" y="69977"/>
                  </a:lnTo>
                  <a:lnTo>
                    <a:pt x="50442" y="58991"/>
                  </a:lnTo>
                  <a:close/>
                </a:path>
                <a:path w="1698625" h="127635">
                  <a:moveTo>
                    <a:pt x="1597279" y="9398"/>
                  </a:moveTo>
                  <a:lnTo>
                    <a:pt x="1589532" y="11430"/>
                  </a:lnTo>
                  <a:lnTo>
                    <a:pt x="1585976" y="17526"/>
                  </a:lnTo>
                  <a:lnTo>
                    <a:pt x="1582420" y="23495"/>
                  </a:lnTo>
                  <a:lnTo>
                    <a:pt x="1584452" y="31369"/>
                  </a:lnTo>
                  <a:lnTo>
                    <a:pt x="1590548" y="34798"/>
                  </a:lnTo>
                  <a:lnTo>
                    <a:pt x="1648024" y="68326"/>
                  </a:lnTo>
                  <a:lnTo>
                    <a:pt x="1666748" y="57404"/>
                  </a:lnTo>
                  <a:lnTo>
                    <a:pt x="1673098" y="57404"/>
                  </a:lnTo>
                  <a:lnTo>
                    <a:pt x="1673098" y="55626"/>
                  </a:lnTo>
                  <a:lnTo>
                    <a:pt x="1676582" y="55626"/>
                  </a:lnTo>
                  <a:lnTo>
                    <a:pt x="1597279" y="9398"/>
                  </a:lnTo>
                  <a:close/>
                </a:path>
                <a:path w="1698625" h="127635">
                  <a:moveTo>
                    <a:pt x="69274" y="48006"/>
                  </a:moveTo>
                  <a:lnTo>
                    <a:pt x="31610" y="48006"/>
                  </a:lnTo>
                  <a:lnTo>
                    <a:pt x="50442" y="58991"/>
                  </a:lnTo>
                  <a:lnTo>
                    <a:pt x="69274" y="48006"/>
                  </a:lnTo>
                  <a:close/>
                </a:path>
                <a:path w="1698625" h="127635">
                  <a:moveTo>
                    <a:pt x="850900" y="51181"/>
                  </a:moveTo>
                  <a:lnTo>
                    <a:pt x="853567" y="51816"/>
                  </a:lnTo>
                  <a:lnTo>
                    <a:pt x="853059" y="51562"/>
                  </a:lnTo>
                  <a:lnTo>
                    <a:pt x="852479" y="51396"/>
                  </a:lnTo>
                  <a:lnTo>
                    <a:pt x="850900" y="51181"/>
                  </a:lnTo>
                  <a:close/>
                </a:path>
                <a:path w="1698625" h="127635">
                  <a:moveTo>
                    <a:pt x="852479" y="51396"/>
                  </a:moveTo>
                  <a:lnTo>
                    <a:pt x="853059" y="51562"/>
                  </a:lnTo>
                  <a:lnTo>
                    <a:pt x="853567" y="51816"/>
                  </a:lnTo>
                  <a:lnTo>
                    <a:pt x="864616" y="51816"/>
                  </a:lnTo>
                  <a:lnTo>
                    <a:pt x="860552" y="51689"/>
                  </a:lnTo>
                  <a:lnTo>
                    <a:pt x="857377" y="51689"/>
                  </a:lnTo>
                  <a:lnTo>
                    <a:pt x="854710" y="51562"/>
                  </a:lnTo>
                  <a:lnTo>
                    <a:pt x="853694" y="51562"/>
                  </a:lnTo>
                  <a:lnTo>
                    <a:pt x="852479" y="51396"/>
                  </a:lnTo>
                  <a:close/>
                </a:path>
                <a:path w="1698625" h="127635">
                  <a:moveTo>
                    <a:pt x="851725" y="51181"/>
                  </a:moveTo>
                  <a:lnTo>
                    <a:pt x="850900" y="51181"/>
                  </a:lnTo>
                  <a:lnTo>
                    <a:pt x="852479" y="51396"/>
                  </a:lnTo>
                  <a:lnTo>
                    <a:pt x="851725" y="51181"/>
                  </a:lnTo>
                  <a:close/>
                </a:path>
              </a:pathLst>
            </a:custGeom>
            <a:solidFill>
              <a:srgbClr val="1F408D"/>
            </a:solidFill>
          </p:spPr>
          <p:txBody>
            <a:bodyPr wrap="square" lIns="0" tIns="0" rIns="0" bIns="0" rtlCol="0"/>
            <a:lstStyle/>
            <a:p>
              <a:endParaRPr/>
            </a:p>
          </p:txBody>
        </p:sp>
        <p:sp>
          <p:nvSpPr>
            <p:cNvPr id="55" name="object 55"/>
            <p:cNvSpPr/>
            <p:nvPr/>
          </p:nvSpPr>
          <p:spPr>
            <a:xfrm>
              <a:off x="7051040" y="4211320"/>
              <a:ext cx="1397000" cy="769619"/>
            </a:xfrm>
            <a:prstGeom prst="rect">
              <a:avLst/>
            </a:prstGeom>
            <a:blipFill>
              <a:blip r:embed="rId35" cstate="print"/>
              <a:stretch>
                <a:fillRect/>
              </a:stretch>
            </a:blipFill>
          </p:spPr>
          <p:txBody>
            <a:bodyPr wrap="square" lIns="0" tIns="0" rIns="0" bIns="0" rtlCol="0"/>
            <a:lstStyle/>
            <a:p>
              <a:endParaRPr/>
            </a:p>
          </p:txBody>
        </p:sp>
      </p:grpSp>
      <p:sp>
        <p:nvSpPr>
          <p:cNvPr id="56" name="object 56"/>
          <p:cNvSpPr txBox="1"/>
          <p:nvPr/>
        </p:nvSpPr>
        <p:spPr>
          <a:xfrm>
            <a:off x="8742680" y="4676141"/>
            <a:ext cx="1153160" cy="200055"/>
          </a:xfrm>
          <a:prstGeom prst="rect">
            <a:avLst/>
          </a:prstGeom>
          <a:solidFill>
            <a:srgbClr val="FFFFFF"/>
          </a:solidFill>
        </p:spPr>
        <p:txBody>
          <a:bodyPr vert="horz" wrap="square" lIns="0" tIns="38100" rIns="0" bIns="0" rtlCol="0">
            <a:spAutoFit/>
          </a:bodyPr>
          <a:lstStyle/>
          <a:p>
            <a:pPr marL="197485">
              <a:spcBef>
                <a:spcPts val="300"/>
              </a:spcBef>
            </a:pPr>
            <a:r>
              <a:rPr sz="1050" dirty="0">
                <a:solidFill>
                  <a:srgbClr val="174592"/>
                </a:solidFill>
                <a:latin typeface="Carlito"/>
                <a:cs typeface="Carlito"/>
              </a:rPr>
              <a:t>Diane</a:t>
            </a:r>
            <a:r>
              <a:rPr sz="1050" spc="-35" dirty="0">
                <a:solidFill>
                  <a:srgbClr val="174592"/>
                </a:solidFill>
                <a:latin typeface="Carlito"/>
                <a:cs typeface="Carlito"/>
              </a:rPr>
              <a:t> </a:t>
            </a:r>
            <a:r>
              <a:rPr sz="1050" spc="-5" dirty="0">
                <a:solidFill>
                  <a:srgbClr val="174592"/>
                </a:solidFill>
                <a:latin typeface="Carlito"/>
                <a:cs typeface="Carlito"/>
              </a:rPr>
              <a:t>server</a:t>
            </a:r>
            <a:endParaRPr sz="1050">
              <a:latin typeface="Carlito"/>
              <a:cs typeface="Carlito"/>
            </a:endParaRPr>
          </a:p>
        </p:txBody>
      </p:sp>
      <p:grpSp>
        <p:nvGrpSpPr>
          <p:cNvPr id="57" name="object 57"/>
          <p:cNvGrpSpPr/>
          <p:nvPr/>
        </p:nvGrpSpPr>
        <p:grpSpPr>
          <a:xfrm>
            <a:off x="1837373" y="4250690"/>
            <a:ext cx="2816225" cy="1802130"/>
            <a:chOff x="313372" y="4250690"/>
            <a:chExt cx="2816225" cy="1802130"/>
          </a:xfrm>
        </p:grpSpPr>
        <p:sp>
          <p:nvSpPr>
            <p:cNvPr id="58" name="object 58"/>
            <p:cNvSpPr/>
            <p:nvPr/>
          </p:nvSpPr>
          <p:spPr>
            <a:xfrm>
              <a:off x="2044699" y="5638800"/>
              <a:ext cx="1084580" cy="414020"/>
            </a:xfrm>
            <a:custGeom>
              <a:avLst/>
              <a:gdLst/>
              <a:ahLst/>
              <a:cxnLst/>
              <a:rect l="l" t="t" r="r" b="b"/>
              <a:pathLst>
                <a:path w="1084580" h="414020">
                  <a:moveTo>
                    <a:pt x="1084580" y="0"/>
                  </a:moveTo>
                  <a:lnTo>
                    <a:pt x="0" y="0"/>
                  </a:lnTo>
                  <a:lnTo>
                    <a:pt x="0" y="414020"/>
                  </a:lnTo>
                  <a:lnTo>
                    <a:pt x="1084580" y="414020"/>
                  </a:lnTo>
                  <a:lnTo>
                    <a:pt x="1084580" y="0"/>
                  </a:lnTo>
                  <a:close/>
                </a:path>
              </a:pathLst>
            </a:custGeom>
            <a:solidFill>
              <a:srgbClr val="FFFFFF"/>
            </a:solidFill>
          </p:spPr>
          <p:txBody>
            <a:bodyPr wrap="square" lIns="0" tIns="0" rIns="0" bIns="0" rtlCol="0"/>
            <a:lstStyle/>
            <a:p>
              <a:endParaRPr/>
            </a:p>
          </p:txBody>
        </p:sp>
        <p:sp>
          <p:nvSpPr>
            <p:cNvPr id="59" name="object 59"/>
            <p:cNvSpPr/>
            <p:nvPr/>
          </p:nvSpPr>
          <p:spPr>
            <a:xfrm>
              <a:off x="2137029" y="5648325"/>
              <a:ext cx="298030" cy="208280"/>
            </a:xfrm>
            <a:prstGeom prst="rect">
              <a:avLst/>
            </a:prstGeom>
            <a:blipFill>
              <a:blip r:embed="rId28" cstate="print"/>
              <a:stretch>
                <a:fillRect/>
              </a:stretch>
            </a:blipFill>
          </p:spPr>
          <p:txBody>
            <a:bodyPr wrap="square" lIns="0" tIns="0" rIns="0" bIns="0" rtlCol="0"/>
            <a:lstStyle/>
            <a:p>
              <a:endParaRPr/>
            </a:p>
          </p:txBody>
        </p:sp>
        <p:sp>
          <p:nvSpPr>
            <p:cNvPr id="60" name="object 60"/>
            <p:cNvSpPr/>
            <p:nvPr/>
          </p:nvSpPr>
          <p:spPr>
            <a:xfrm>
              <a:off x="2360676" y="5648325"/>
              <a:ext cx="101600" cy="208280"/>
            </a:xfrm>
            <a:prstGeom prst="rect">
              <a:avLst/>
            </a:prstGeom>
            <a:blipFill>
              <a:blip r:embed="rId29" cstate="print"/>
              <a:stretch>
                <a:fillRect/>
              </a:stretch>
            </a:blipFill>
          </p:spPr>
          <p:txBody>
            <a:bodyPr wrap="square" lIns="0" tIns="0" rIns="0" bIns="0" rtlCol="0"/>
            <a:lstStyle/>
            <a:p>
              <a:endParaRPr/>
            </a:p>
          </p:txBody>
        </p:sp>
        <p:sp>
          <p:nvSpPr>
            <p:cNvPr id="61" name="object 61"/>
            <p:cNvSpPr/>
            <p:nvPr/>
          </p:nvSpPr>
          <p:spPr>
            <a:xfrm>
              <a:off x="2411476" y="5648325"/>
              <a:ext cx="694613" cy="208280"/>
            </a:xfrm>
            <a:prstGeom prst="rect">
              <a:avLst/>
            </a:prstGeom>
            <a:blipFill>
              <a:blip r:embed="rId30" cstate="print"/>
              <a:stretch>
                <a:fillRect/>
              </a:stretch>
            </a:blipFill>
          </p:spPr>
          <p:txBody>
            <a:bodyPr wrap="square" lIns="0" tIns="0" rIns="0" bIns="0" rtlCol="0"/>
            <a:lstStyle/>
            <a:p>
              <a:endParaRPr/>
            </a:p>
          </p:txBody>
        </p:sp>
        <p:sp>
          <p:nvSpPr>
            <p:cNvPr id="62" name="object 62"/>
            <p:cNvSpPr/>
            <p:nvPr/>
          </p:nvSpPr>
          <p:spPr>
            <a:xfrm>
              <a:off x="1877695" y="4250690"/>
              <a:ext cx="933157" cy="208280"/>
            </a:xfrm>
            <a:prstGeom prst="rect">
              <a:avLst/>
            </a:prstGeom>
            <a:blipFill>
              <a:blip r:embed="rId36" cstate="print"/>
              <a:stretch>
                <a:fillRect/>
              </a:stretch>
            </a:blipFill>
          </p:spPr>
          <p:txBody>
            <a:bodyPr wrap="square" lIns="0" tIns="0" rIns="0" bIns="0" rtlCol="0"/>
            <a:lstStyle/>
            <a:p>
              <a:endParaRPr/>
            </a:p>
          </p:txBody>
        </p:sp>
        <p:sp>
          <p:nvSpPr>
            <p:cNvPr id="63" name="object 63"/>
            <p:cNvSpPr/>
            <p:nvPr/>
          </p:nvSpPr>
          <p:spPr>
            <a:xfrm>
              <a:off x="313372" y="5022469"/>
              <a:ext cx="396874" cy="208280"/>
            </a:xfrm>
            <a:prstGeom prst="rect">
              <a:avLst/>
            </a:prstGeom>
            <a:blipFill>
              <a:blip r:embed="rId37" cstate="print"/>
              <a:stretch>
                <a:fillRect/>
              </a:stretch>
            </a:blipFill>
          </p:spPr>
          <p:txBody>
            <a:bodyPr wrap="square" lIns="0" tIns="0" rIns="0" bIns="0" rtlCol="0"/>
            <a:lstStyle/>
            <a:p>
              <a:endParaRPr/>
            </a:p>
          </p:txBody>
        </p:sp>
        <p:sp>
          <p:nvSpPr>
            <p:cNvPr id="64" name="object 64"/>
            <p:cNvSpPr/>
            <p:nvPr/>
          </p:nvSpPr>
          <p:spPr>
            <a:xfrm>
              <a:off x="666432" y="5022469"/>
              <a:ext cx="315379" cy="208280"/>
            </a:xfrm>
            <a:prstGeom prst="rect">
              <a:avLst/>
            </a:prstGeom>
            <a:blipFill>
              <a:blip r:embed="rId38" cstate="print"/>
              <a:stretch>
                <a:fillRect/>
              </a:stretch>
            </a:blipFill>
          </p:spPr>
          <p:txBody>
            <a:bodyPr wrap="square" lIns="0" tIns="0" rIns="0" bIns="0" rtlCol="0"/>
            <a:lstStyle/>
            <a:p>
              <a:endParaRPr/>
            </a:p>
          </p:txBody>
        </p:sp>
        <p:sp>
          <p:nvSpPr>
            <p:cNvPr id="65" name="object 65"/>
            <p:cNvSpPr/>
            <p:nvPr/>
          </p:nvSpPr>
          <p:spPr>
            <a:xfrm>
              <a:off x="902969" y="5022469"/>
              <a:ext cx="157480" cy="208280"/>
            </a:xfrm>
            <a:prstGeom prst="rect">
              <a:avLst/>
            </a:prstGeom>
            <a:blipFill>
              <a:blip r:embed="rId39" cstate="print"/>
              <a:stretch>
                <a:fillRect/>
              </a:stretch>
            </a:blipFill>
          </p:spPr>
          <p:txBody>
            <a:bodyPr wrap="square" lIns="0" tIns="0" rIns="0" bIns="0" rtlCol="0"/>
            <a:lstStyle/>
            <a:p>
              <a:endParaRPr/>
            </a:p>
          </p:txBody>
        </p:sp>
      </p:grpSp>
      <p:sp>
        <p:nvSpPr>
          <p:cNvPr id="67" name="object 78">
            <a:extLst>
              <a:ext uri="{FF2B5EF4-FFF2-40B4-BE49-F238E27FC236}">
                <a16:creationId xmlns:a16="http://schemas.microsoft.com/office/drawing/2014/main" id="{50A69763-919C-439D-B8E4-994C518E5765}"/>
              </a:ext>
            </a:extLst>
          </p:cNvPr>
          <p:cNvSpPr/>
          <p:nvPr/>
        </p:nvSpPr>
        <p:spPr>
          <a:xfrm>
            <a:off x="538480" y="66040"/>
            <a:ext cx="1534160" cy="843279"/>
          </a:xfrm>
          <a:prstGeom prst="rect">
            <a:avLst/>
          </a:prstGeom>
          <a:blipFill>
            <a:blip r:embed="rId40" cstate="print"/>
            <a:stretch>
              <a:fillRect/>
            </a:stretch>
          </a:blipFill>
        </p:spPr>
        <p:txBody>
          <a:bodyPr wrap="square" lIns="0" tIns="0" rIns="0" bIns="0" rtlCol="0"/>
          <a:lstStyle/>
          <a:p>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6062979" y="2603500"/>
            <a:ext cx="0" cy="147320"/>
          </a:xfrm>
          <a:custGeom>
            <a:avLst/>
            <a:gdLst/>
            <a:ahLst/>
            <a:cxnLst/>
            <a:rect l="l" t="t" r="r" b="b"/>
            <a:pathLst>
              <a:path h="147319">
                <a:moveTo>
                  <a:pt x="0" y="0"/>
                </a:moveTo>
                <a:lnTo>
                  <a:pt x="0" y="147320"/>
                </a:lnTo>
              </a:path>
            </a:pathLst>
          </a:custGeom>
          <a:ln w="9525">
            <a:solidFill>
              <a:srgbClr val="4471C4"/>
            </a:solidFill>
            <a:prstDash val="sysDash"/>
          </a:ln>
        </p:spPr>
        <p:txBody>
          <a:bodyPr wrap="square" lIns="0" tIns="0" rIns="0" bIns="0" rtlCol="0"/>
          <a:lstStyle/>
          <a:p>
            <a:endParaRPr/>
          </a:p>
        </p:txBody>
      </p:sp>
      <p:sp>
        <p:nvSpPr>
          <p:cNvPr id="3" name="object 3"/>
          <p:cNvSpPr/>
          <p:nvPr/>
        </p:nvSpPr>
        <p:spPr>
          <a:xfrm>
            <a:off x="7846059" y="2608579"/>
            <a:ext cx="0" cy="127000"/>
          </a:xfrm>
          <a:custGeom>
            <a:avLst/>
            <a:gdLst/>
            <a:ahLst/>
            <a:cxnLst/>
            <a:rect l="l" t="t" r="r" b="b"/>
            <a:pathLst>
              <a:path h="127000">
                <a:moveTo>
                  <a:pt x="0" y="0"/>
                </a:moveTo>
                <a:lnTo>
                  <a:pt x="0" y="127000"/>
                </a:lnTo>
              </a:path>
            </a:pathLst>
          </a:custGeom>
          <a:ln w="9525">
            <a:solidFill>
              <a:srgbClr val="4471C4"/>
            </a:solidFill>
            <a:prstDash val="sysDash"/>
          </a:ln>
        </p:spPr>
        <p:txBody>
          <a:bodyPr wrap="square" lIns="0" tIns="0" rIns="0" bIns="0" rtlCol="0"/>
          <a:lstStyle/>
          <a:p>
            <a:endParaRPr/>
          </a:p>
        </p:txBody>
      </p:sp>
      <p:sp>
        <p:nvSpPr>
          <p:cNvPr id="4" name="object 4"/>
          <p:cNvSpPr/>
          <p:nvPr/>
        </p:nvSpPr>
        <p:spPr>
          <a:xfrm>
            <a:off x="4145279" y="2618739"/>
            <a:ext cx="0" cy="134620"/>
          </a:xfrm>
          <a:custGeom>
            <a:avLst/>
            <a:gdLst/>
            <a:ahLst/>
            <a:cxnLst/>
            <a:rect l="l" t="t" r="r" b="b"/>
            <a:pathLst>
              <a:path h="134619">
                <a:moveTo>
                  <a:pt x="0" y="0"/>
                </a:moveTo>
                <a:lnTo>
                  <a:pt x="0" y="134620"/>
                </a:lnTo>
              </a:path>
            </a:pathLst>
          </a:custGeom>
          <a:ln w="9525">
            <a:solidFill>
              <a:srgbClr val="4471C4"/>
            </a:solidFill>
            <a:prstDash val="sysDash"/>
          </a:ln>
        </p:spPr>
        <p:txBody>
          <a:bodyPr wrap="square" lIns="0" tIns="0" rIns="0" bIns="0" rtlCol="0"/>
          <a:lstStyle/>
          <a:p>
            <a:endParaRPr/>
          </a:p>
        </p:txBody>
      </p:sp>
      <p:sp>
        <p:nvSpPr>
          <p:cNvPr id="5" name="object 5"/>
          <p:cNvSpPr/>
          <p:nvPr/>
        </p:nvSpPr>
        <p:spPr>
          <a:xfrm>
            <a:off x="2291080" y="2603500"/>
            <a:ext cx="0" cy="149860"/>
          </a:xfrm>
          <a:custGeom>
            <a:avLst/>
            <a:gdLst/>
            <a:ahLst/>
            <a:cxnLst/>
            <a:rect l="l" t="t" r="r" b="b"/>
            <a:pathLst>
              <a:path h="149860">
                <a:moveTo>
                  <a:pt x="0" y="0"/>
                </a:moveTo>
                <a:lnTo>
                  <a:pt x="0" y="149860"/>
                </a:lnTo>
              </a:path>
            </a:pathLst>
          </a:custGeom>
          <a:ln w="9525">
            <a:solidFill>
              <a:srgbClr val="4471C4"/>
            </a:solidFill>
            <a:prstDash val="sysDash"/>
          </a:ln>
        </p:spPr>
        <p:txBody>
          <a:bodyPr wrap="square" lIns="0" tIns="0" rIns="0" bIns="0" rtlCol="0"/>
          <a:lstStyle/>
          <a:p>
            <a:endParaRPr/>
          </a:p>
        </p:txBody>
      </p:sp>
      <p:sp>
        <p:nvSpPr>
          <p:cNvPr id="6" name="object 6"/>
          <p:cNvSpPr/>
          <p:nvPr/>
        </p:nvSpPr>
        <p:spPr>
          <a:xfrm>
            <a:off x="4371339" y="1186180"/>
            <a:ext cx="843280" cy="1023620"/>
          </a:xfrm>
          <a:prstGeom prst="rect">
            <a:avLst/>
          </a:prstGeom>
          <a:blipFill>
            <a:blip r:embed="rId2" cstate="print"/>
            <a:stretch>
              <a:fillRect/>
            </a:stretch>
          </a:blipFill>
        </p:spPr>
        <p:txBody>
          <a:bodyPr wrap="square" lIns="0" tIns="0" rIns="0" bIns="0" rtlCol="0"/>
          <a:lstStyle/>
          <a:p>
            <a:endParaRPr/>
          </a:p>
        </p:txBody>
      </p:sp>
      <p:sp>
        <p:nvSpPr>
          <p:cNvPr id="7" name="object 7"/>
          <p:cNvSpPr/>
          <p:nvPr/>
        </p:nvSpPr>
        <p:spPr>
          <a:xfrm>
            <a:off x="1519238" y="3042887"/>
            <a:ext cx="106680" cy="0"/>
          </a:xfrm>
          <a:custGeom>
            <a:avLst/>
            <a:gdLst/>
            <a:ahLst/>
            <a:cxnLst/>
            <a:rect l="l" t="t" r="r" b="b"/>
            <a:pathLst>
              <a:path w="106680">
                <a:moveTo>
                  <a:pt x="0" y="0"/>
                </a:moveTo>
                <a:lnTo>
                  <a:pt x="106362" y="0"/>
                </a:lnTo>
              </a:path>
            </a:pathLst>
          </a:custGeom>
          <a:ln w="24576">
            <a:solidFill>
              <a:srgbClr val="4471C4"/>
            </a:solidFill>
            <a:prstDash val="sysDash"/>
          </a:ln>
        </p:spPr>
        <p:txBody>
          <a:bodyPr wrap="square" lIns="0" tIns="0" rIns="0" bIns="0" rtlCol="0"/>
          <a:lstStyle/>
          <a:p>
            <a:endParaRPr/>
          </a:p>
        </p:txBody>
      </p:sp>
      <p:sp>
        <p:nvSpPr>
          <p:cNvPr id="8" name="object 8"/>
          <p:cNvSpPr/>
          <p:nvPr/>
        </p:nvSpPr>
        <p:spPr>
          <a:xfrm>
            <a:off x="3058160" y="3042887"/>
            <a:ext cx="434340" cy="0"/>
          </a:xfrm>
          <a:custGeom>
            <a:avLst/>
            <a:gdLst/>
            <a:ahLst/>
            <a:cxnLst/>
            <a:rect l="l" t="t" r="r" b="b"/>
            <a:pathLst>
              <a:path w="434339">
                <a:moveTo>
                  <a:pt x="0" y="0"/>
                </a:moveTo>
                <a:lnTo>
                  <a:pt x="434340" y="0"/>
                </a:lnTo>
              </a:path>
            </a:pathLst>
          </a:custGeom>
          <a:ln w="24576">
            <a:solidFill>
              <a:srgbClr val="4471C4"/>
            </a:solidFill>
            <a:prstDash val="sysDash"/>
          </a:ln>
        </p:spPr>
        <p:txBody>
          <a:bodyPr wrap="square" lIns="0" tIns="0" rIns="0" bIns="0" rtlCol="0"/>
          <a:lstStyle/>
          <a:p>
            <a:endParaRPr/>
          </a:p>
        </p:txBody>
      </p:sp>
      <p:sp>
        <p:nvSpPr>
          <p:cNvPr id="9" name="object 9"/>
          <p:cNvSpPr/>
          <p:nvPr/>
        </p:nvSpPr>
        <p:spPr>
          <a:xfrm>
            <a:off x="4925059" y="3042887"/>
            <a:ext cx="401320" cy="0"/>
          </a:xfrm>
          <a:custGeom>
            <a:avLst/>
            <a:gdLst/>
            <a:ahLst/>
            <a:cxnLst/>
            <a:rect l="l" t="t" r="r" b="b"/>
            <a:pathLst>
              <a:path w="401320">
                <a:moveTo>
                  <a:pt x="0" y="0"/>
                </a:moveTo>
                <a:lnTo>
                  <a:pt x="401319" y="0"/>
                </a:lnTo>
              </a:path>
            </a:pathLst>
          </a:custGeom>
          <a:ln w="24576">
            <a:solidFill>
              <a:srgbClr val="4471C4"/>
            </a:solidFill>
            <a:prstDash val="sysDash"/>
          </a:ln>
        </p:spPr>
        <p:txBody>
          <a:bodyPr wrap="square" lIns="0" tIns="0" rIns="0" bIns="0" rtlCol="0"/>
          <a:lstStyle/>
          <a:p>
            <a:endParaRPr/>
          </a:p>
        </p:txBody>
      </p:sp>
      <p:sp>
        <p:nvSpPr>
          <p:cNvPr id="10" name="object 10"/>
          <p:cNvSpPr/>
          <p:nvPr/>
        </p:nvSpPr>
        <p:spPr>
          <a:xfrm>
            <a:off x="6758940" y="3042887"/>
            <a:ext cx="373380" cy="0"/>
          </a:xfrm>
          <a:custGeom>
            <a:avLst/>
            <a:gdLst/>
            <a:ahLst/>
            <a:cxnLst/>
            <a:rect l="l" t="t" r="r" b="b"/>
            <a:pathLst>
              <a:path w="373379">
                <a:moveTo>
                  <a:pt x="0" y="0"/>
                </a:moveTo>
                <a:lnTo>
                  <a:pt x="373380" y="0"/>
                </a:lnTo>
              </a:path>
            </a:pathLst>
          </a:custGeom>
          <a:ln w="24576">
            <a:solidFill>
              <a:srgbClr val="4471C4"/>
            </a:solidFill>
            <a:prstDash val="sysDash"/>
          </a:ln>
        </p:spPr>
        <p:txBody>
          <a:bodyPr wrap="square" lIns="0" tIns="0" rIns="0" bIns="0" rtlCol="0"/>
          <a:lstStyle/>
          <a:p>
            <a:endParaRPr/>
          </a:p>
        </p:txBody>
      </p:sp>
      <p:sp>
        <p:nvSpPr>
          <p:cNvPr id="11" name="object 11"/>
          <p:cNvSpPr/>
          <p:nvPr/>
        </p:nvSpPr>
        <p:spPr>
          <a:xfrm>
            <a:off x="8562340" y="3042887"/>
            <a:ext cx="379730" cy="0"/>
          </a:xfrm>
          <a:custGeom>
            <a:avLst/>
            <a:gdLst/>
            <a:ahLst/>
            <a:cxnLst/>
            <a:rect l="l" t="t" r="r" b="b"/>
            <a:pathLst>
              <a:path w="379729">
                <a:moveTo>
                  <a:pt x="0" y="0"/>
                </a:moveTo>
                <a:lnTo>
                  <a:pt x="379412" y="0"/>
                </a:lnTo>
              </a:path>
            </a:pathLst>
          </a:custGeom>
          <a:ln w="24576">
            <a:solidFill>
              <a:srgbClr val="4471C4"/>
            </a:solidFill>
            <a:prstDash val="sysDash"/>
          </a:ln>
        </p:spPr>
        <p:txBody>
          <a:bodyPr wrap="square" lIns="0" tIns="0" rIns="0" bIns="0" rtlCol="0"/>
          <a:lstStyle/>
          <a:p>
            <a:endParaRPr/>
          </a:p>
        </p:txBody>
      </p:sp>
      <p:sp>
        <p:nvSpPr>
          <p:cNvPr id="12" name="object 12"/>
          <p:cNvSpPr/>
          <p:nvPr/>
        </p:nvSpPr>
        <p:spPr>
          <a:xfrm>
            <a:off x="3487420" y="5120640"/>
            <a:ext cx="1247140" cy="924560"/>
          </a:xfrm>
          <a:prstGeom prst="rect">
            <a:avLst/>
          </a:prstGeom>
          <a:blipFill>
            <a:blip r:embed="rId3" cstate="print"/>
            <a:stretch>
              <a:fillRect/>
            </a:stretch>
          </a:blipFill>
        </p:spPr>
        <p:txBody>
          <a:bodyPr wrap="square" lIns="0" tIns="0" rIns="0" bIns="0" rtlCol="0"/>
          <a:lstStyle/>
          <a:p>
            <a:endParaRPr/>
          </a:p>
        </p:txBody>
      </p:sp>
      <p:grpSp>
        <p:nvGrpSpPr>
          <p:cNvPr id="13" name="object 13"/>
          <p:cNvGrpSpPr/>
          <p:nvPr/>
        </p:nvGrpSpPr>
        <p:grpSpPr>
          <a:xfrm>
            <a:off x="8943847" y="2744852"/>
            <a:ext cx="1703070" cy="1009015"/>
            <a:chOff x="7419847" y="2744851"/>
            <a:chExt cx="1703070" cy="1009015"/>
          </a:xfrm>
        </p:grpSpPr>
        <p:sp>
          <p:nvSpPr>
            <p:cNvPr id="14" name="object 14"/>
            <p:cNvSpPr/>
            <p:nvPr/>
          </p:nvSpPr>
          <p:spPr>
            <a:xfrm>
              <a:off x="7421879" y="2744851"/>
              <a:ext cx="963193" cy="208279"/>
            </a:xfrm>
            <a:prstGeom prst="rect">
              <a:avLst/>
            </a:prstGeom>
            <a:blipFill>
              <a:blip r:embed="rId4" cstate="print"/>
              <a:stretch>
                <a:fillRect/>
              </a:stretch>
            </a:blipFill>
          </p:spPr>
          <p:txBody>
            <a:bodyPr wrap="square" lIns="0" tIns="0" rIns="0" bIns="0" rtlCol="0"/>
            <a:lstStyle/>
            <a:p>
              <a:endParaRPr/>
            </a:p>
          </p:txBody>
        </p:sp>
        <p:sp>
          <p:nvSpPr>
            <p:cNvPr id="15" name="object 15"/>
            <p:cNvSpPr/>
            <p:nvPr/>
          </p:nvSpPr>
          <p:spPr>
            <a:xfrm>
              <a:off x="7419847" y="2921381"/>
              <a:ext cx="858519" cy="7620"/>
            </a:xfrm>
            <a:custGeom>
              <a:avLst/>
              <a:gdLst/>
              <a:ahLst/>
              <a:cxnLst/>
              <a:rect l="l" t="t" r="r" b="b"/>
              <a:pathLst>
                <a:path w="858520" h="7619">
                  <a:moveTo>
                    <a:pt x="858520" y="0"/>
                  </a:moveTo>
                  <a:lnTo>
                    <a:pt x="0" y="0"/>
                  </a:lnTo>
                  <a:lnTo>
                    <a:pt x="0" y="7620"/>
                  </a:lnTo>
                  <a:lnTo>
                    <a:pt x="858520" y="7620"/>
                  </a:lnTo>
                  <a:lnTo>
                    <a:pt x="858520" y="0"/>
                  </a:lnTo>
                  <a:close/>
                </a:path>
              </a:pathLst>
            </a:custGeom>
            <a:solidFill>
              <a:srgbClr val="1F408D"/>
            </a:solidFill>
          </p:spPr>
          <p:txBody>
            <a:bodyPr wrap="square" lIns="0" tIns="0" rIns="0" bIns="0" rtlCol="0"/>
            <a:lstStyle/>
            <a:p>
              <a:endParaRPr/>
            </a:p>
          </p:txBody>
        </p:sp>
        <p:sp>
          <p:nvSpPr>
            <p:cNvPr id="16" name="object 16"/>
            <p:cNvSpPr/>
            <p:nvPr/>
          </p:nvSpPr>
          <p:spPr>
            <a:xfrm>
              <a:off x="7421879" y="2904744"/>
              <a:ext cx="1575053" cy="208279"/>
            </a:xfrm>
            <a:prstGeom prst="rect">
              <a:avLst/>
            </a:prstGeom>
            <a:blipFill>
              <a:blip r:embed="rId5" cstate="print"/>
              <a:stretch>
                <a:fillRect/>
              </a:stretch>
            </a:blipFill>
          </p:spPr>
          <p:txBody>
            <a:bodyPr wrap="square" lIns="0" tIns="0" rIns="0" bIns="0" rtlCol="0"/>
            <a:lstStyle/>
            <a:p>
              <a:endParaRPr/>
            </a:p>
          </p:txBody>
        </p:sp>
        <p:sp>
          <p:nvSpPr>
            <p:cNvPr id="17" name="object 17"/>
            <p:cNvSpPr/>
            <p:nvPr/>
          </p:nvSpPr>
          <p:spPr>
            <a:xfrm>
              <a:off x="8928480" y="2904744"/>
              <a:ext cx="194309" cy="208279"/>
            </a:xfrm>
            <a:prstGeom prst="rect">
              <a:avLst/>
            </a:prstGeom>
            <a:blipFill>
              <a:blip r:embed="rId6" cstate="print"/>
              <a:stretch>
                <a:fillRect/>
              </a:stretch>
            </a:blipFill>
          </p:spPr>
          <p:txBody>
            <a:bodyPr wrap="square" lIns="0" tIns="0" rIns="0" bIns="0" rtlCol="0"/>
            <a:lstStyle/>
            <a:p>
              <a:endParaRPr/>
            </a:p>
          </p:txBody>
        </p:sp>
        <p:sp>
          <p:nvSpPr>
            <p:cNvPr id="18" name="object 18"/>
            <p:cNvSpPr/>
            <p:nvPr/>
          </p:nvSpPr>
          <p:spPr>
            <a:xfrm>
              <a:off x="7421879" y="3064891"/>
              <a:ext cx="182879" cy="208279"/>
            </a:xfrm>
            <a:prstGeom prst="rect">
              <a:avLst/>
            </a:prstGeom>
            <a:blipFill>
              <a:blip r:embed="rId7" cstate="print"/>
              <a:stretch>
                <a:fillRect/>
              </a:stretch>
            </a:blipFill>
          </p:spPr>
          <p:txBody>
            <a:bodyPr wrap="square" lIns="0" tIns="0" rIns="0" bIns="0" rtlCol="0"/>
            <a:lstStyle/>
            <a:p>
              <a:endParaRPr/>
            </a:p>
          </p:txBody>
        </p:sp>
        <p:sp>
          <p:nvSpPr>
            <p:cNvPr id="19" name="object 19"/>
            <p:cNvSpPr/>
            <p:nvPr/>
          </p:nvSpPr>
          <p:spPr>
            <a:xfrm>
              <a:off x="7543799" y="3064891"/>
              <a:ext cx="270509" cy="208279"/>
            </a:xfrm>
            <a:prstGeom prst="rect">
              <a:avLst/>
            </a:prstGeom>
            <a:blipFill>
              <a:blip r:embed="rId8" cstate="print"/>
              <a:stretch>
                <a:fillRect/>
              </a:stretch>
            </a:blipFill>
          </p:spPr>
          <p:txBody>
            <a:bodyPr wrap="square" lIns="0" tIns="0" rIns="0" bIns="0" rtlCol="0"/>
            <a:lstStyle/>
            <a:p>
              <a:endParaRPr/>
            </a:p>
          </p:txBody>
        </p:sp>
        <p:sp>
          <p:nvSpPr>
            <p:cNvPr id="20" name="object 20"/>
            <p:cNvSpPr/>
            <p:nvPr/>
          </p:nvSpPr>
          <p:spPr>
            <a:xfrm>
              <a:off x="7762239" y="3064891"/>
              <a:ext cx="209550" cy="208279"/>
            </a:xfrm>
            <a:prstGeom prst="rect">
              <a:avLst/>
            </a:prstGeom>
            <a:blipFill>
              <a:blip r:embed="rId9" cstate="print"/>
              <a:stretch>
                <a:fillRect/>
              </a:stretch>
            </a:blipFill>
          </p:spPr>
          <p:txBody>
            <a:bodyPr wrap="square" lIns="0" tIns="0" rIns="0" bIns="0" rtlCol="0"/>
            <a:lstStyle/>
            <a:p>
              <a:endParaRPr/>
            </a:p>
          </p:txBody>
        </p:sp>
        <p:sp>
          <p:nvSpPr>
            <p:cNvPr id="21" name="object 21"/>
            <p:cNvSpPr/>
            <p:nvPr/>
          </p:nvSpPr>
          <p:spPr>
            <a:xfrm>
              <a:off x="7980933" y="3064891"/>
              <a:ext cx="521550" cy="208279"/>
            </a:xfrm>
            <a:prstGeom prst="rect">
              <a:avLst/>
            </a:prstGeom>
            <a:blipFill>
              <a:blip r:embed="rId10" cstate="print"/>
              <a:stretch>
                <a:fillRect/>
              </a:stretch>
            </a:blipFill>
          </p:spPr>
          <p:txBody>
            <a:bodyPr wrap="square" lIns="0" tIns="0" rIns="0" bIns="0" rtlCol="0"/>
            <a:lstStyle/>
            <a:p>
              <a:endParaRPr/>
            </a:p>
          </p:txBody>
        </p:sp>
        <p:sp>
          <p:nvSpPr>
            <p:cNvPr id="22" name="object 22"/>
            <p:cNvSpPr/>
            <p:nvPr/>
          </p:nvSpPr>
          <p:spPr>
            <a:xfrm>
              <a:off x="7421879" y="3224593"/>
              <a:ext cx="903668" cy="208597"/>
            </a:xfrm>
            <a:prstGeom prst="rect">
              <a:avLst/>
            </a:prstGeom>
            <a:blipFill>
              <a:blip r:embed="rId11" cstate="print"/>
              <a:stretch>
                <a:fillRect/>
              </a:stretch>
            </a:blipFill>
          </p:spPr>
          <p:txBody>
            <a:bodyPr wrap="square" lIns="0" tIns="0" rIns="0" bIns="0" rtlCol="0"/>
            <a:lstStyle/>
            <a:p>
              <a:endParaRPr/>
            </a:p>
          </p:txBody>
        </p:sp>
        <p:sp>
          <p:nvSpPr>
            <p:cNvPr id="23" name="object 23"/>
            <p:cNvSpPr/>
            <p:nvPr/>
          </p:nvSpPr>
          <p:spPr>
            <a:xfrm>
              <a:off x="8250300" y="3224593"/>
              <a:ext cx="514350" cy="208597"/>
            </a:xfrm>
            <a:prstGeom prst="rect">
              <a:avLst/>
            </a:prstGeom>
            <a:blipFill>
              <a:blip r:embed="rId12" cstate="print"/>
              <a:stretch>
                <a:fillRect/>
              </a:stretch>
            </a:blipFill>
          </p:spPr>
          <p:txBody>
            <a:bodyPr wrap="square" lIns="0" tIns="0" rIns="0" bIns="0" rtlCol="0"/>
            <a:lstStyle/>
            <a:p>
              <a:endParaRPr/>
            </a:p>
          </p:txBody>
        </p:sp>
        <p:sp>
          <p:nvSpPr>
            <p:cNvPr id="24" name="object 24"/>
            <p:cNvSpPr/>
            <p:nvPr/>
          </p:nvSpPr>
          <p:spPr>
            <a:xfrm>
              <a:off x="7421879" y="3385185"/>
              <a:ext cx="867638" cy="208279"/>
            </a:xfrm>
            <a:prstGeom prst="rect">
              <a:avLst/>
            </a:prstGeom>
            <a:blipFill>
              <a:blip r:embed="rId13" cstate="print"/>
              <a:stretch>
                <a:fillRect/>
              </a:stretch>
            </a:blipFill>
          </p:spPr>
          <p:txBody>
            <a:bodyPr wrap="square" lIns="0" tIns="0" rIns="0" bIns="0" rtlCol="0"/>
            <a:lstStyle/>
            <a:p>
              <a:endParaRPr/>
            </a:p>
          </p:txBody>
        </p:sp>
        <p:sp>
          <p:nvSpPr>
            <p:cNvPr id="25" name="object 25"/>
            <p:cNvSpPr/>
            <p:nvPr/>
          </p:nvSpPr>
          <p:spPr>
            <a:xfrm>
              <a:off x="7421879" y="3545205"/>
              <a:ext cx="1176997" cy="208279"/>
            </a:xfrm>
            <a:prstGeom prst="rect">
              <a:avLst/>
            </a:prstGeom>
            <a:blipFill>
              <a:blip r:embed="rId14" cstate="print"/>
              <a:stretch>
                <a:fillRect/>
              </a:stretch>
            </a:blipFill>
          </p:spPr>
          <p:txBody>
            <a:bodyPr wrap="square" lIns="0" tIns="0" rIns="0" bIns="0" rtlCol="0"/>
            <a:lstStyle/>
            <a:p>
              <a:endParaRPr/>
            </a:p>
          </p:txBody>
        </p:sp>
      </p:grpSp>
      <p:grpSp>
        <p:nvGrpSpPr>
          <p:cNvPr id="26" name="object 26"/>
          <p:cNvGrpSpPr/>
          <p:nvPr/>
        </p:nvGrpSpPr>
        <p:grpSpPr>
          <a:xfrm>
            <a:off x="5232400" y="1041400"/>
            <a:ext cx="4564380" cy="1224280"/>
            <a:chOff x="3708400" y="1041400"/>
            <a:chExt cx="4564380" cy="1224280"/>
          </a:xfrm>
        </p:grpSpPr>
        <p:sp>
          <p:nvSpPr>
            <p:cNvPr id="27" name="object 27"/>
            <p:cNvSpPr/>
            <p:nvPr/>
          </p:nvSpPr>
          <p:spPr>
            <a:xfrm>
              <a:off x="3708400" y="1041400"/>
              <a:ext cx="4564380" cy="1224280"/>
            </a:xfrm>
            <a:custGeom>
              <a:avLst/>
              <a:gdLst/>
              <a:ahLst/>
              <a:cxnLst/>
              <a:rect l="l" t="t" r="r" b="b"/>
              <a:pathLst>
                <a:path w="4564380" h="1224280">
                  <a:moveTo>
                    <a:pt x="4564380" y="0"/>
                  </a:moveTo>
                  <a:lnTo>
                    <a:pt x="0" y="0"/>
                  </a:lnTo>
                  <a:lnTo>
                    <a:pt x="0" y="1224279"/>
                  </a:lnTo>
                  <a:lnTo>
                    <a:pt x="4564380" y="1224279"/>
                  </a:lnTo>
                  <a:lnTo>
                    <a:pt x="4564380" y="0"/>
                  </a:lnTo>
                  <a:close/>
                </a:path>
              </a:pathLst>
            </a:custGeom>
            <a:solidFill>
              <a:srgbClr val="174592">
                <a:alpha val="81959"/>
              </a:srgbClr>
            </a:solidFill>
          </p:spPr>
          <p:txBody>
            <a:bodyPr wrap="square" lIns="0" tIns="0" rIns="0" bIns="0" rtlCol="0"/>
            <a:lstStyle/>
            <a:p>
              <a:endParaRPr/>
            </a:p>
          </p:txBody>
        </p:sp>
        <p:sp>
          <p:nvSpPr>
            <p:cNvPr id="28" name="object 28"/>
            <p:cNvSpPr/>
            <p:nvPr/>
          </p:nvSpPr>
          <p:spPr>
            <a:xfrm>
              <a:off x="3799839" y="1049718"/>
              <a:ext cx="1133475" cy="208597"/>
            </a:xfrm>
            <a:prstGeom prst="rect">
              <a:avLst/>
            </a:prstGeom>
            <a:blipFill>
              <a:blip r:embed="rId15" cstate="print"/>
              <a:stretch>
                <a:fillRect/>
              </a:stretch>
            </a:blipFill>
          </p:spPr>
          <p:txBody>
            <a:bodyPr wrap="square" lIns="0" tIns="0" rIns="0" bIns="0" rtlCol="0"/>
            <a:lstStyle/>
            <a:p>
              <a:endParaRPr/>
            </a:p>
          </p:txBody>
        </p:sp>
        <p:sp>
          <p:nvSpPr>
            <p:cNvPr id="29" name="object 29"/>
            <p:cNvSpPr/>
            <p:nvPr/>
          </p:nvSpPr>
          <p:spPr>
            <a:xfrm>
              <a:off x="3798697" y="1227073"/>
              <a:ext cx="1099820" cy="7620"/>
            </a:xfrm>
            <a:custGeom>
              <a:avLst/>
              <a:gdLst/>
              <a:ahLst/>
              <a:cxnLst/>
              <a:rect l="l" t="t" r="r" b="b"/>
              <a:pathLst>
                <a:path w="1099820" h="7619">
                  <a:moveTo>
                    <a:pt x="1099819" y="0"/>
                  </a:moveTo>
                  <a:lnTo>
                    <a:pt x="0" y="0"/>
                  </a:lnTo>
                  <a:lnTo>
                    <a:pt x="0" y="7620"/>
                  </a:lnTo>
                  <a:lnTo>
                    <a:pt x="1099819" y="7620"/>
                  </a:lnTo>
                  <a:lnTo>
                    <a:pt x="1099819" y="0"/>
                  </a:lnTo>
                  <a:close/>
                </a:path>
              </a:pathLst>
            </a:custGeom>
            <a:solidFill>
              <a:srgbClr val="FFFFFF"/>
            </a:solidFill>
          </p:spPr>
          <p:txBody>
            <a:bodyPr wrap="square" lIns="0" tIns="0" rIns="0" bIns="0" rtlCol="0"/>
            <a:lstStyle/>
            <a:p>
              <a:endParaRPr/>
            </a:p>
          </p:txBody>
        </p:sp>
        <p:sp>
          <p:nvSpPr>
            <p:cNvPr id="30" name="object 30"/>
            <p:cNvSpPr/>
            <p:nvPr/>
          </p:nvSpPr>
          <p:spPr>
            <a:xfrm>
              <a:off x="4866639" y="1049718"/>
              <a:ext cx="66039" cy="208597"/>
            </a:xfrm>
            <a:prstGeom prst="rect">
              <a:avLst/>
            </a:prstGeom>
            <a:blipFill>
              <a:blip r:embed="rId16" cstate="print"/>
              <a:stretch>
                <a:fillRect/>
              </a:stretch>
            </a:blipFill>
          </p:spPr>
          <p:txBody>
            <a:bodyPr wrap="square" lIns="0" tIns="0" rIns="0" bIns="0" rtlCol="0"/>
            <a:lstStyle/>
            <a:p>
              <a:endParaRPr/>
            </a:p>
          </p:txBody>
        </p:sp>
        <p:sp>
          <p:nvSpPr>
            <p:cNvPr id="31" name="object 31"/>
            <p:cNvSpPr/>
            <p:nvPr/>
          </p:nvSpPr>
          <p:spPr>
            <a:xfrm>
              <a:off x="3799839" y="1209357"/>
              <a:ext cx="595083" cy="208597"/>
            </a:xfrm>
            <a:prstGeom prst="rect">
              <a:avLst/>
            </a:prstGeom>
            <a:blipFill>
              <a:blip r:embed="rId17" cstate="print"/>
              <a:stretch>
                <a:fillRect/>
              </a:stretch>
            </a:blipFill>
          </p:spPr>
          <p:txBody>
            <a:bodyPr wrap="square" lIns="0" tIns="0" rIns="0" bIns="0" rtlCol="0"/>
            <a:lstStyle/>
            <a:p>
              <a:endParaRPr/>
            </a:p>
          </p:txBody>
        </p:sp>
        <p:sp>
          <p:nvSpPr>
            <p:cNvPr id="32" name="object 32"/>
            <p:cNvSpPr/>
            <p:nvPr/>
          </p:nvSpPr>
          <p:spPr>
            <a:xfrm>
              <a:off x="3799839" y="1369949"/>
              <a:ext cx="1840230" cy="208279"/>
            </a:xfrm>
            <a:prstGeom prst="rect">
              <a:avLst/>
            </a:prstGeom>
            <a:blipFill>
              <a:blip r:embed="rId18" cstate="print"/>
              <a:stretch>
                <a:fillRect/>
              </a:stretch>
            </a:blipFill>
          </p:spPr>
          <p:txBody>
            <a:bodyPr wrap="square" lIns="0" tIns="0" rIns="0" bIns="0" rtlCol="0"/>
            <a:lstStyle/>
            <a:p>
              <a:endParaRPr/>
            </a:p>
          </p:txBody>
        </p:sp>
        <p:sp>
          <p:nvSpPr>
            <p:cNvPr id="33" name="object 33"/>
            <p:cNvSpPr/>
            <p:nvPr/>
          </p:nvSpPr>
          <p:spPr>
            <a:xfrm>
              <a:off x="3799839" y="1529969"/>
              <a:ext cx="2023999" cy="208279"/>
            </a:xfrm>
            <a:prstGeom prst="rect">
              <a:avLst/>
            </a:prstGeom>
            <a:blipFill>
              <a:blip r:embed="rId19" cstate="print"/>
              <a:stretch>
                <a:fillRect/>
              </a:stretch>
            </a:blipFill>
          </p:spPr>
          <p:txBody>
            <a:bodyPr wrap="square" lIns="0" tIns="0" rIns="0" bIns="0" rtlCol="0"/>
            <a:lstStyle/>
            <a:p>
              <a:endParaRPr/>
            </a:p>
          </p:txBody>
        </p:sp>
        <p:sp>
          <p:nvSpPr>
            <p:cNvPr id="34" name="object 34"/>
            <p:cNvSpPr/>
            <p:nvPr/>
          </p:nvSpPr>
          <p:spPr>
            <a:xfrm>
              <a:off x="5758433" y="1529969"/>
              <a:ext cx="1649221" cy="208279"/>
            </a:xfrm>
            <a:prstGeom prst="rect">
              <a:avLst/>
            </a:prstGeom>
            <a:blipFill>
              <a:blip r:embed="rId20" cstate="print"/>
              <a:stretch>
                <a:fillRect/>
              </a:stretch>
            </a:blipFill>
          </p:spPr>
          <p:txBody>
            <a:bodyPr wrap="square" lIns="0" tIns="0" rIns="0" bIns="0" rtlCol="0"/>
            <a:lstStyle/>
            <a:p>
              <a:endParaRPr/>
            </a:p>
          </p:txBody>
        </p:sp>
        <p:sp>
          <p:nvSpPr>
            <p:cNvPr id="35" name="object 35"/>
            <p:cNvSpPr/>
            <p:nvPr/>
          </p:nvSpPr>
          <p:spPr>
            <a:xfrm>
              <a:off x="3799839" y="1690116"/>
              <a:ext cx="1088567" cy="208279"/>
            </a:xfrm>
            <a:prstGeom prst="rect">
              <a:avLst/>
            </a:prstGeom>
            <a:blipFill>
              <a:blip r:embed="rId21" cstate="print"/>
              <a:stretch>
                <a:fillRect/>
              </a:stretch>
            </a:blipFill>
          </p:spPr>
          <p:txBody>
            <a:bodyPr wrap="square" lIns="0" tIns="0" rIns="0" bIns="0" rtlCol="0"/>
            <a:lstStyle/>
            <a:p>
              <a:endParaRPr/>
            </a:p>
          </p:txBody>
        </p:sp>
        <p:sp>
          <p:nvSpPr>
            <p:cNvPr id="36" name="object 36"/>
            <p:cNvSpPr/>
            <p:nvPr/>
          </p:nvSpPr>
          <p:spPr>
            <a:xfrm>
              <a:off x="3799839" y="1850136"/>
              <a:ext cx="3694684" cy="208279"/>
            </a:xfrm>
            <a:prstGeom prst="rect">
              <a:avLst/>
            </a:prstGeom>
            <a:blipFill>
              <a:blip r:embed="rId22" cstate="print"/>
              <a:stretch>
                <a:fillRect/>
              </a:stretch>
            </a:blipFill>
          </p:spPr>
          <p:txBody>
            <a:bodyPr wrap="square" lIns="0" tIns="0" rIns="0" bIns="0" rtlCol="0"/>
            <a:lstStyle/>
            <a:p>
              <a:endParaRPr/>
            </a:p>
          </p:txBody>
        </p:sp>
      </p:grpSp>
      <p:grpSp>
        <p:nvGrpSpPr>
          <p:cNvPr id="37" name="object 37"/>
          <p:cNvGrpSpPr/>
          <p:nvPr/>
        </p:nvGrpSpPr>
        <p:grpSpPr>
          <a:xfrm>
            <a:off x="1625600" y="2753360"/>
            <a:ext cx="1432560" cy="601980"/>
            <a:chOff x="101600" y="2753360"/>
            <a:chExt cx="1432560" cy="601980"/>
          </a:xfrm>
        </p:grpSpPr>
        <p:sp>
          <p:nvSpPr>
            <p:cNvPr id="38" name="object 38"/>
            <p:cNvSpPr/>
            <p:nvPr/>
          </p:nvSpPr>
          <p:spPr>
            <a:xfrm>
              <a:off x="101600" y="2753360"/>
              <a:ext cx="1432560" cy="601980"/>
            </a:xfrm>
            <a:custGeom>
              <a:avLst/>
              <a:gdLst/>
              <a:ahLst/>
              <a:cxnLst/>
              <a:rect l="l" t="t" r="r" b="b"/>
              <a:pathLst>
                <a:path w="1432560" h="601979">
                  <a:moveTo>
                    <a:pt x="1432560" y="0"/>
                  </a:moveTo>
                  <a:lnTo>
                    <a:pt x="0" y="0"/>
                  </a:lnTo>
                  <a:lnTo>
                    <a:pt x="0" y="601979"/>
                  </a:lnTo>
                  <a:lnTo>
                    <a:pt x="1432560" y="601979"/>
                  </a:lnTo>
                  <a:lnTo>
                    <a:pt x="1432560" y="0"/>
                  </a:lnTo>
                  <a:close/>
                </a:path>
              </a:pathLst>
            </a:custGeom>
            <a:solidFill>
              <a:srgbClr val="174592"/>
            </a:solidFill>
          </p:spPr>
          <p:txBody>
            <a:bodyPr wrap="square" lIns="0" tIns="0" rIns="0" bIns="0" rtlCol="0"/>
            <a:lstStyle/>
            <a:p>
              <a:endParaRPr/>
            </a:p>
          </p:txBody>
        </p:sp>
        <p:sp>
          <p:nvSpPr>
            <p:cNvPr id="39" name="object 39"/>
            <p:cNvSpPr/>
            <p:nvPr/>
          </p:nvSpPr>
          <p:spPr>
            <a:xfrm>
              <a:off x="216217" y="2923222"/>
              <a:ext cx="756361" cy="208597"/>
            </a:xfrm>
            <a:prstGeom prst="rect">
              <a:avLst/>
            </a:prstGeom>
            <a:blipFill>
              <a:blip r:embed="rId23" cstate="print"/>
              <a:stretch>
                <a:fillRect/>
              </a:stretch>
            </a:blipFill>
          </p:spPr>
          <p:txBody>
            <a:bodyPr wrap="square" lIns="0" tIns="0" rIns="0" bIns="0" rtlCol="0"/>
            <a:lstStyle/>
            <a:p>
              <a:endParaRPr/>
            </a:p>
          </p:txBody>
        </p:sp>
        <p:sp>
          <p:nvSpPr>
            <p:cNvPr id="40" name="object 40"/>
            <p:cNvSpPr/>
            <p:nvPr/>
          </p:nvSpPr>
          <p:spPr>
            <a:xfrm>
              <a:off x="930275" y="2923222"/>
              <a:ext cx="560247" cy="208597"/>
            </a:xfrm>
            <a:prstGeom prst="rect">
              <a:avLst/>
            </a:prstGeom>
            <a:blipFill>
              <a:blip r:embed="rId24" cstate="print"/>
              <a:stretch>
                <a:fillRect/>
              </a:stretch>
            </a:blipFill>
          </p:spPr>
          <p:txBody>
            <a:bodyPr wrap="square" lIns="0" tIns="0" rIns="0" bIns="0" rtlCol="0"/>
            <a:lstStyle/>
            <a:p>
              <a:endParaRPr/>
            </a:p>
          </p:txBody>
        </p:sp>
      </p:grpSp>
      <p:grpSp>
        <p:nvGrpSpPr>
          <p:cNvPr id="41" name="object 41"/>
          <p:cNvGrpSpPr/>
          <p:nvPr/>
        </p:nvGrpSpPr>
        <p:grpSpPr>
          <a:xfrm>
            <a:off x="3492500" y="2753360"/>
            <a:ext cx="1432560" cy="601980"/>
            <a:chOff x="1968500" y="2753360"/>
            <a:chExt cx="1432560" cy="601980"/>
          </a:xfrm>
        </p:grpSpPr>
        <p:sp>
          <p:nvSpPr>
            <p:cNvPr id="42" name="object 42"/>
            <p:cNvSpPr/>
            <p:nvPr/>
          </p:nvSpPr>
          <p:spPr>
            <a:xfrm>
              <a:off x="1968500" y="2753360"/>
              <a:ext cx="1432560" cy="601980"/>
            </a:xfrm>
            <a:custGeom>
              <a:avLst/>
              <a:gdLst/>
              <a:ahLst/>
              <a:cxnLst/>
              <a:rect l="l" t="t" r="r" b="b"/>
              <a:pathLst>
                <a:path w="1432560" h="601979">
                  <a:moveTo>
                    <a:pt x="1432560" y="0"/>
                  </a:moveTo>
                  <a:lnTo>
                    <a:pt x="0" y="0"/>
                  </a:lnTo>
                  <a:lnTo>
                    <a:pt x="0" y="601979"/>
                  </a:lnTo>
                  <a:lnTo>
                    <a:pt x="1432560" y="601979"/>
                  </a:lnTo>
                  <a:lnTo>
                    <a:pt x="1432560" y="0"/>
                  </a:lnTo>
                  <a:close/>
                </a:path>
              </a:pathLst>
            </a:custGeom>
            <a:solidFill>
              <a:srgbClr val="174592"/>
            </a:solidFill>
          </p:spPr>
          <p:txBody>
            <a:bodyPr wrap="square" lIns="0" tIns="0" rIns="0" bIns="0" rtlCol="0"/>
            <a:lstStyle/>
            <a:p>
              <a:endParaRPr/>
            </a:p>
          </p:txBody>
        </p:sp>
        <p:sp>
          <p:nvSpPr>
            <p:cNvPr id="43" name="object 43"/>
            <p:cNvSpPr/>
            <p:nvPr/>
          </p:nvSpPr>
          <p:spPr>
            <a:xfrm>
              <a:off x="2183511" y="2923222"/>
              <a:ext cx="685800" cy="208597"/>
            </a:xfrm>
            <a:prstGeom prst="rect">
              <a:avLst/>
            </a:prstGeom>
            <a:blipFill>
              <a:blip r:embed="rId25" cstate="print"/>
              <a:stretch>
                <a:fillRect/>
              </a:stretch>
            </a:blipFill>
          </p:spPr>
          <p:txBody>
            <a:bodyPr wrap="square" lIns="0" tIns="0" rIns="0" bIns="0" rtlCol="0"/>
            <a:lstStyle/>
            <a:p>
              <a:endParaRPr/>
            </a:p>
          </p:txBody>
        </p:sp>
        <p:sp>
          <p:nvSpPr>
            <p:cNvPr id="44" name="object 44"/>
            <p:cNvSpPr/>
            <p:nvPr/>
          </p:nvSpPr>
          <p:spPr>
            <a:xfrm>
              <a:off x="2828671" y="2923222"/>
              <a:ext cx="294639" cy="208597"/>
            </a:xfrm>
            <a:prstGeom prst="rect">
              <a:avLst/>
            </a:prstGeom>
            <a:blipFill>
              <a:blip r:embed="rId26" cstate="print"/>
              <a:stretch>
                <a:fillRect/>
              </a:stretch>
            </a:blipFill>
          </p:spPr>
          <p:txBody>
            <a:bodyPr wrap="square" lIns="0" tIns="0" rIns="0" bIns="0" rtlCol="0"/>
            <a:lstStyle/>
            <a:p>
              <a:endParaRPr/>
            </a:p>
          </p:txBody>
        </p:sp>
        <p:sp>
          <p:nvSpPr>
            <p:cNvPr id="45" name="object 45"/>
            <p:cNvSpPr/>
            <p:nvPr/>
          </p:nvSpPr>
          <p:spPr>
            <a:xfrm>
              <a:off x="3049650" y="2923222"/>
              <a:ext cx="279400" cy="208597"/>
            </a:xfrm>
            <a:prstGeom prst="rect">
              <a:avLst/>
            </a:prstGeom>
            <a:blipFill>
              <a:blip r:embed="rId27" cstate="print"/>
              <a:stretch>
                <a:fillRect/>
              </a:stretch>
            </a:blipFill>
          </p:spPr>
          <p:txBody>
            <a:bodyPr wrap="square" lIns="0" tIns="0" rIns="0" bIns="0" rtlCol="0"/>
            <a:lstStyle/>
            <a:p>
              <a:endParaRPr/>
            </a:p>
          </p:txBody>
        </p:sp>
      </p:grpSp>
      <p:grpSp>
        <p:nvGrpSpPr>
          <p:cNvPr id="46" name="object 46"/>
          <p:cNvGrpSpPr/>
          <p:nvPr/>
        </p:nvGrpSpPr>
        <p:grpSpPr>
          <a:xfrm>
            <a:off x="5326379" y="2750820"/>
            <a:ext cx="1432560" cy="599440"/>
            <a:chOff x="3802379" y="2750820"/>
            <a:chExt cx="1432560" cy="599440"/>
          </a:xfrm>
        </p:grpSpPr>
        <p:sp>
          <p:nvSpPr>
            <p:cNvPr id="47" name="object 47"/>
            <p:cNvSpPr/>
            <p:nvPr/>
          </p:nvSpPr>
          <p:spPr>
            <a:xfrm>
              <a:off x="3802379" y="2750820"/>
              <a:ext cx="1432560" cy="599440"/>
            </a:xfrm>
            <a:custGeom>
              <a:avLst/>
              <a:gdLst/>
              <a:ahLst/>
              <a:cxnLst/>
              <a:rect l="l" t="t" r="r" b="b"/>
              <a:pathLst>
                <a:path w="1432560" h="599439">
                  <a:moveTo>
                    <a:pt x="1432560" y="0"/>
                  </a:moveTo>
                  <a:lnTo>
                    <a:pt x="0" y="0"/>
                  </a:lnTo>
                  <a:lnTo>
                    <a:pt x="0" y="599439"/>
                  </a:lnTo>
                  <a:lnTo>
                    <a:pt x="1432560" y="599439"/>
                  </a:lnTo>
                  <a:lnTo>
                    <a:pt x="1432560" y="0"/>
                  </a:lnTo>
                  <a:close/>
                </a:path>
              </a:pathLst>
            </a:custGeom>
            <a:solidFill>
              <a:srgbClr val="174592"/>
            </a:solidFill>
          </p:spPr>
          <p:txBody>
            <a:bodyPr wrap="square" lIns="0" tIns="0" rIns="0" bIns="0" rtlCol="0"/>
            <a:lstStyle/>
            <a:p>
              <a:endParaRPr/>
            </a:p>
          </p:txBody>
        </p:sp>
        <p:sp>
          <p:nvSpPr>
            <p:cNvPr id="48" name="object 48"/>
            <p:cNvSpPr/>
            <p:nvPr/>
          </p:nvSpPr>
          <p:spPr>
            <a:xfrm>
              <a:off x="4401184" y="2920111"/>
              <a:ext cx="201929" cy="208279"/>
            </a:xfrm>
            <a:prstGeom prst="rect">
              <a:avLst/>
            </a:prstGeom>
            <a:blipFill>
              <a:blip r:embed="rId28" cstate="print"/>
              <a:stretch>
                <a:fillRect/>
              </a:stretch>
            </a:blipFill>
          </p:spPr>
          <p:txBody>
            <a:bodyPr wrap="square" lIns="0" tIns="0" rIns="0" bIns="0" rtlCol="0"/>
            <a:lstStyle/>
            <a:p>
              <a:endParaRPr/>
            </a:p>
          </p:txBody>
        </p:sp>
        <p:sp>
          <p:nvSpPr>
            <p:cNvPr id="49" name="object 49"/>
            <p:cNvSpPr/>
            <p:nvPr/>
          </p:nvSpPr>
          <p:spPr>
            <a:xfrm>
              <a:off x="4535804" y="2920111"/>
              <a:ext cx="203200" cy="208279"/>
            </a:xfrm>
            <a:prstGeom prst="rect">
              <a:avLst/>
            </a:prstGeom>
            <a:blipFill>
              <a:blip r:embed="rId29" cstate="print"/>
              <a:stretch>
                <a:fillRect/>
              </a:stretch>
            </a:blipFill>
          </p:spPr>
          <p:txBody>
            <a:bodyPr wrap="square" lIns="0" tIns="0" rIns="0" bIns="0" rtlCol="0"/>
            <a:lstStyle/>
            <a:p>
              <a:endParaRPr/>
            </a:p>
          </p:txBody>
        </p:sp>
      </p:grpSp>
      <p:grpSp>
        <p:nvGrpSpPr>
          <p:cNvPr id="50" name="object 50"/>
          <p:cNvGrpSpPr/>
          <p:nvPr/>
        </p:nvGrpSpPr>
        <p:grpSpPr>
          <a:xfrm>
            <a:off x="7132320" y="2735579"/>
            <a:ext cx="1430020" cy="599440"/>
            <a:chOff x="5608320" y="2735579"/>
            <a:chExt cx="1430020" cy="599440"/>
          </a:xfrm>
        </p:grpSpPr>
        <p:sp>
          <p:nvSpPr>
            <p:cNvPr id="51" name="object 51"/>
            <p:cNvSpPr/>
            <p:nvPr/>
          </p:nvSpPr>
          <p:spPr>
            <a:xfrm>
              <a:off x="5608320" y="2735579"/>
              <a:ext cx="1430020" cy="599440"/>
            </a:xfrm>
            <a:custGeom>
              <a:avLst/>
              <a:gdLst/>
              <a:ahLst/>
              <a:cxnLst/>
              <a:rect l="l" t="t" r="r" b="b"/>
              <a:pathLst>
                <a:path w="1430020" h="599439">
                  <a:moveTo>
                    <a:pt x="1430020" y="0"/>
                  </a:moveTo>
                  <a:lnTo>
                    <a:pt x="0" y="0"/>
                  </a:lnTo>
                  <a:lnTo>
                    <a:pt x="0" y="599439"/>
                  </a:lnTo>
                  <a:lnTo>
                    <a:pt x="1430020" y="599439"/>
                  </a:lnTo>
                  <a:lnTo>
                    <a:pt x="1430020" y="0"/>
                  </a:lnTo>
                  <a:close/>
                </a:path>
              </a:pathLst>
            </a:custGeom>
            <a:solidFill>
              <a:srgbClr val="174592"/>
            </a:solidFill>
          </p:spPr>
          <p:txBody>
            <a:bodyPr wrap="square" lIns="0" tIns="0" rIns="0" bIns="0" rtlCol="0"/>
            <a:lstStyle/>
            <a:p>
              <a:endParaRPr/>
            </a:p>
          </p:txBody>
        </p:sp>
        <p:sp>
          <p:nvSpPr>
            <p:cNvPr id="52" name="object 52"/>
            <p:cNvSpPr/>
            <p:nvPr/>
          </p:nvSpPr>
          <p:spPr>
            <a:xfrm>
              <a:off x="5863209" y="2904743"/>
              <a:ext cx="990942" cy="208279"/>
            </a:xfrm>
            <a:prstGeom prst="rect">
              <a:avLst/>
            </a:prstGeom>
            <a:blipFill>
              <a:blip r:embed="rId30" cstate="print"/>
              <a:stretch>
                <a:fillRect/>
              </a:stretch>
            </a:blipFill>
          </p:spPr>
          <p:txBody>
            <a:bodyPr wrap="square" lIns="0" tIns="0" rIns="0" bIns="0" rtlCol="0"/>
            <a:lstStyle/>
            <a:p>
              <a:endParaRPr/>
            </a:p>
          </p:txBody>
        </p:sp>
      </p:grpSp>
      <p:sp>
        <p:nvSpPr>
          <p:cNvPr id="53" name="object 53"/>
          <p:cNvSpPr/>
          <p:nvPr/>
        </p:nvSpPr>
        <p:spPr>
          <a:xfrm>
            <a:off x="1717039" y="3429000"/>
            <a:ext cx="1247140" cy="927100"/>
          </a:xfrm>
          <a:prstGeom prst="rect">
            <a:avLst/>
          </a:prstGeom>
          <a:blipFill>
            <a:blip r:embed="rId3" cstate="print"/>
            <a:stretch>
              <a:fillRect/>
            </a:stretch>
          </a:blipFill>
        </p:spPr>
        <p:txBody>
          <a:bodyPr wrap="square" lIns="0" tIns="0" rIns="0" bIns="0" rtlCol="0"/>
          <a:lstStyle/>
          <a:p>
            <a:endParaRPr/>
          </a:p>
        </p:txBody>
      </p:sp>
      <p:grpSp>
        <p:nvGrpSpPr>
          <p:cNvPr id="54" name="object 54"/>
          <p:cNvGrpSpPr/>
          <p:nvPr/>
        </p:nvGrpSpPr>
        <p:grpSpPr>
          <a:xfrm>
            <a:off x="3487420" y="3408679"/>
            <a:ext cx="1247140" cy="1762760"/>
            <a:chOff x="1963420" y="3408679"/>
            <a:chExt cx="1247140" cy="1762760"/>
          </a:xfrm>
        </p:grpSpPr>
        <p:sp>
          <p:nvSpPr>
            <p:cNvPr id="55" name="object 55"/>
            <p:cNvSpPr/>
            <p:nvPr/>
          </p:nvSpPr>
          <p:spPr>
            <a:xfrm>
              <a:off x="1963420" y="3408679"/>
              <a:ext cx="1247140" cy="927100"/>
            </a:xfrm>
            <a:prstGeom prst="rect">
              <a:avLst/>
            </a:prstGeom>
            <a:blipFill>
              <a:blip r:embed="rId3" cstate="print"/>
              <a:stretch>
                <a:fillRect/>
              </a:stretch>
            </a:blipFill>
          </p:spPr>
          <p:txBody>
            <a:bodyPr wrap="square" lIns="0" tIns="0" rIns="0" bIns="0" rtlCol="0"/>
            <a:lstStyle/>
            <a:p>
              <a:endParaRPr/>
            </a:p>
          </p:txBody>
        </p:sp>
        <p:sp>
          <p:nvSpPr>
            <p:cNvPr id="56" name="object 56"/>
            <p:cNvSpPr/>
            <p:nvPr/>
          </p:nvSpPr>
          <p:spPr>
            <a:xfrm>
              <a:off x="1963420" y="4246879"/>
              <a:ext cx="1247140" cy="924560"/>
            </a:xfrm>
            <a:prstGeom prst="rect">
              <a:avLst/>
            </a:prstGeom>
            <a:blipFill>
              <a:blip r:embed="rId3" cstate="print"/>
              <a:stretch>
                <a:fillRect/>
              </a:stretch>
            </a:blipFill>
          </p:spPr>
          <p:txBody>
            <a:bodyPr wrap="square" lIns="0" tIns="0" rIns="0" bIns="0" rtlCol="0"/>
            <a:lstStyle/>
            <a:p>
              <a:endParaRPr/>
            </a:p>
          </p:txBody>
        </p:sp>
      </p:grpSp>
      <p:sp>
        <p:nvSpPr>
          <p:cNvPr id="57" name="object 57"/>
          <p:cNvSpPr/>
          <p:nvPr/>
        </p:nvSpPr>
        <p:spPr>
          <a:xfrm>
            <a:off x="5440680" y="3429000"/>
            <a:ext cx="1247139" cy="924560"/>
          </a:xfrm>
          <a:prstGeom prst="rect">
            <a:avLst/>
          </a:prstGeom>
          <a:blipFill>
            <a:blip r:embed="rId3" cstate="print"/>
            <a:stretch>
              <a:fillRect/>
            </a:stretch>
          </a:blipFill>
        </p:spPr>
        <p:txBody>
          <a:bodyPr wrap="square" lIns="0" tIns="0" rIns="0" bIns="0" rtlCol="0"/>
          <a:lstStyle/>
          <a:p>
            <a:endParaRPr/>
          </a:p>
        </p:txBody>
      </p:sp>
      <p:sp>
        <p:nvSpPr>
          <p:cNvPr id="58" name="object 58"/>
          <p:cNvSpPr/>
          <p:nvPr/>
        </p:nvSpPr>
        <p:spPr>
          <a:xfrm>
            <a:off x="7216141" y="5186679"/>
            <a:ext cx="1247139" cy="924560"/>
          </a:xfrm>
          <a:prstGeom prst="rect">
            <a:avLst/>
          </a:prstGeom>
          <a:blipFill>
            <a:blip r:embed="rId3" cstate="print"/>
            <a:stretch>
              <a:fillRect/>
            </a:stretch>
          </a:blipFill>
        </p:spPr>
        <p:txBody>
          <a:bodyPr wrap="square" lIns="0" tIns="0" rIns="0" bIns="0" rtlCol="0"/>
          <a:lstStyle/>
          <a:p>
            <a:endParaRPr/>
          </a:p>
        </p:txBody>
      </p:sp>
      <p:grpSp>
        <p:nvGrpSpPr>
          <p:cNvPr id="59" name="object 59"/>
          <p:cNvGrpSpPr/>
          <p:nvPr/>
        </p:nvGrpSpPr>
        <p:grpSpPr>
          <a:xfrm>
            <a:off x="7216140" y="3474720"/>
            <a:ext cx="1247140" cy="1762760"/>
            <a:chOff x="5692140" y="3474720"/>
            <a:chExt cx="1247140" cy="1762760"/>
          </a:xfrm>
        </p:grpSpPr>
        <p:sp>
          <p:nvSpPr>
            <p:cNvPr id="60" name="object 60"/>
            <p:cNvSpPr/>
            <p:nvPr/>
          </p:nvSpPr>
          <p:spPr>
            <a:xfrm>
              <a:off x="5692140" y="3474720"/>
              <a:ext cx="1247139" cy="927099"/>
            </a:xfrm>
            <a:prstGeom prst="rect">
              <a:avLst/>
            </a:prstGeom>
            <a:blipFill>
              <a:blip r:embed="rId3" cstate="print"/>
              <a:stretch>
                <a:fillRect/>
              </a:stretch>
            </a:blipFill>
          </p:spPr>
          <p:txBody>
            <a:bodyPr wrap="square" lIns="0" tIns="0" rIns="0" bIns="0" rtlCol="0"/>
            <a:lstStyle/>
            <a:p>
              <a:endParaRPr/>
            </a:p>
          </p:txBody>
        </p:sp>
        <p:sp>
          <p:nvSpPr>
            <p:cNvPr id="61" name="object 61"/>
            <p:cNvSpPr/>
            <p:nvPr/>
          </p:nvSpPr>
          <p:spPr>
            <a:xfrm>
              <a:off x="5692140" y="4312920"/>
              <a:ext cx="1247139" cy="924559"/>
            </a:xfrm>
            <a:prstGeom prst="rect">
              <a:avLst/>
            </a:prstGeom>
            <a:blipFill>
              <a:blip r:embed="rId3" cstate="print"/>
              <a:stretch>
                <a:fillRect/>
              </a:stretch>
            </a:blipFill>
          </p:spPr>
          <p:txBody>
            <a:bodyPr wrap="square" lIns="0" tIns="0" rIns="0" bIns="0" rtlCol="0"/>
            <a:lstStyle/>
            <a:p>
              <a:endParaRPr/>
            </a:p>
          </p:txBody>
        </p:sp>
      </p:grpSp>
      <p:sp>
        <p:nvSpPr>
          <p:cNvPr id="62" name="object 62"/>
          <p:cNvSpPr/>
          <p:nvPr/>
        </p:nvSpPr>
        <p:spPr>
          <a:xfrm>
            <a:off x="2291080" y="2059939"/>
            <a:ext cx="5535930" cy="543560"/>
          </a:xfrm>
          <a:custGeom>
            <a:avLst/>
            <a:gdLst/>
            <a:ahLst/>
            <a:cxnLst/>
            <a:rect l="l" t="t" r="r" b="b"/>
            <a:pathLst>
              <a:path w="5535930" h="543560">
                <a:moveTo>
                  <a:pt x="0" y="543560"/>
                </a:moveTo>
                <a:lnTo>
                  <a:pt x="5535676" y="543560"/>
                </a:lnTo>
              </a:path>
              <a:path w="5535930" h="543560">
                <a:moveTo>
                  <a:pt x="2443480" y="0"/>
                </a:moveTo>
                <a:lnTo>
                  <a:pt x="2443480" y="541401"/>
                </a:lnTo>
              </a:path>
            </a:pathLst>
          </a:custGeom>
          <a:ln w="9525">
            <a:solidFill>
              <a:srgbClr val="4471C4"/>
            </a:solidFill>
            <a:prstDash val="sysDash"/>
          </a:ln>
        </p:spPr>
        <p:txBody>
          <a:bodyPr wrap="square" lIns="0" tIns="0" rIns="0" bIns="0" rtlCol="0"/>
          <a:lstStyle/>
          <a:p>
            <a:endParaRPr/>
          </a:p>
        </p:txBody>
      </p:sp>
      <p:sp>
        <p:nvSpPr>
          <p:cNvPr id="64" name="object 78">
            <a:extLst>
              <a:ext uri="{FF2B5EF4-FFF2-40B4-BE49-F238E27FC236}">
                <a16:creationId xmlns:a16="http://schemas.microsoft.com/office/drawing/2014/main" id="{CAAA83BA-8749-44FE-9750-EC96273F3BF3}"/>
              </a:ext>
            </a:extLst>
          </p:cNvPr>
          <p:cNvSpPr/>
          <p:nvPr/>
        </p:nvSpPr>
        <p:spPr>
          <a:xfrm>
            <a:off x="538480" y="66040"/>
            <a:ext cx="1534160" cy="843279"/>
          </a:xfrm>
          <a:prstGeom prst="rect">
            <a:avLst/>
          </a:prstGeom>
          <a:blipFill>
            <a:blip r:embed="rId31" cstate="print"/>
            <a:stretch>
              <a:fillRect/>
            </a:stretch>
          </a:blipFill>
        </p:spPr>
        <p:txBody>
          <a:bodyPr wrap="square" lIns="0" tIns="0" rIns="0" bIns="0" rtlCol="0"/>
          <a:lstStyle/>
          <a:p>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106614" y="333376"/>
            <a:ext cx="6581775" cy="320601"/>
          </a:xfrm>
          <a:prstGeom prst="rect">
            <a:avLst/>
          </a:prstGeom>
        </p:spPr>
        <p:txBody>
          <a:bodyPr vert="horz" wrap="square" lIns="0" tIns="12700" rIns="0" bIns="0" rtlCol="0" anchor="ctr">
            <a:spAutoFit/>
          </a:bodyPr>
          <a:lstStyle/>
          <a:p>
            <a:pPr marL="2432050">
              <a:lnSpc>
                <a:spcPct val="100000"/>
              </a:lnSpc>
              <a:spcBef>
                <a:spcPts val="100"/>
              </a:spcBef>
            </a:pPr>
            <a:r>
              <a:rPr sz="2000" spc="-5" dirty="0"/>
              <a:t>Device </a:t>
            </a:r>
            <a:r>
              <a:rPr sz="2000" spc="-10" dirty="0"/>
              <a:t>connection </a:t>
            </a:r>
            <a:r>
              <a:rPr sz="2000" spc="-5" dirty="0"/>
              <a:t>(410</a:t>
            </a:r>
            <a:r>
              <a:rPr sz="2000" spc="40" dirty="0"/>
              <a:t> </a:t>
            </a:r>
            <a:r>
              <a:rPr sz="2000" dirty="0"/>
              <a:t>drivers)</a:t>
            </a:r>
          </a:p>
        </p:txBody>
      </p:sp>
      <p:grpSp>
        <p:nvGrpSpPr>
          <p:cNvPr id="3" name="object 3"/>
          <p:cNvGrpSpPr/>
          <p:nvPr/>
        </p:nvGrpSpPr>
        <p:grpSpPr>
          <a:xfrm>
            <a:off x="2857120" y="3537903"/>
            <a:ext cx="429895" cy="158115"/>
            <a:chOff x="1333119" y="3537902"/>
            <a:chExt cx="429895" cy="158115"/>
          </a:xfrm>
        </p:grpSpPr>
        <p:sp>
          <p:nvSpPr>
            <p:cNvPr id="4" name="object 4"/>
            <p:cNvSpPr/>
            <p:nvPr/>
          </p:nvSpPr>
          <p:spPr>
            <a:xfrm>
              <a:off x="1333119" y="3537902"/>
              <a:ext cx="206209" cy="157797"/>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1470660" y="3537902"/>
              <a:ext cx="292100" cy="157797"/>
            </a:xfrm>
            <a:prstGeom prst="rect">
              <a:avLst/>
            </a:prstGeom>
            <a:blipFill>
              <a:blip r:embed="rId3" cstate="print"/>
              <a:stretch>
                <a:fillRect/>
              </a:stretch>
            </a:blipFill>
          </p:spPr>
          <p:txBody>
            <a:bodyPr wrap="square" lIns="0" tIns="0" rIns="0" bIns="0" rtlCol="0"/>
            <a:lstStyle/>
            <a:p>
              <a:endParaRPr/>
            </a:p>
          </p:txBody>
        </p:sp>
      </p:grpSp>
      <p:sp>
        <p:nvSpPr>
          <p:cNvPr id="6" name="object 6"/>
          <p:cNvSpPr/>
          <p:nvPr/>
        </p:nvSpPr>
        <p:spPr>
          <a:xfrm>
            <a:off x="5454016" y="4549394"/>
            <a:ext cx="264579" cy="157480"/>
          </a:xfrm>
          <a:prstGeom prst="rect">
            <a:avLst/>
          </a:prstGeom>
          <a:blipFill>
            <a:blip r:embed="rId4" cstate="print"/>
            <a:stretch>
              <a:fillRect/>
            </a:stretch>
          </a:blipFill>
        </p:spPr>
        <p:txBody>
          <a:bodyPr wrap="square" lIns="0" tIns="0" rIns="0" bIns="0" rtlCol="0"/>
          <a:lstStyle/>
          <a:p>
            <a:endParaRPr/>
          </a:p>
        </p:txBody>
      </p:sp>
      <p:grpSp>
        <p:nvGrpSpPr>
          <p:cNvPr id="7" name="object 7"/>
          <p:cNvGrpSpPr/>
          <p:nvPr/>
        </p:nvGrpSpPr>
        <p:grpSpPr>
          <a:xfrm>
            <a:off x="3355339" y="3601720"/>
            <a:ext cx="1150620" cy="706120"/>
            <a:chOff x="1831339" y="3601720"/>
            <a:chExt cx="1150620" cy="706120"/>
          </a:xfrm>
        </p:grpSpPr>
        <p:sp>
          <p:nvSpPr>
            <p:cNvPr id="8" name="object 8"/>
            <p:cNvSpPr/>
            <p:nvPr/>
          </p:nvSpPr>
          <p:spPr>
            <a:xfrm>
              <a:off x="1831339" y="3601720"/>
              <a:ext cx="1150620" cy="706120"/>
            </a:xfrm>
            <a:custGeom>
              <a:avLst/>
              <a:gdLst/>
              <a:ahLst/>
              <a:cxnLst/>
              <a:rect l="l" t="t" r="r" b="b"/>
              <a:pathLst>
                <a:path w="1150620" h="706120">
                  <a:moveTo>
                    <a:pt x="1150620" y="0"/>
                  </a:moveTo>
                  <a:lnTo>
                    <a:pt x="0" y="0"/>
                  </a:lnTo>
                  <a:lnTo>
                    <a:pt x="0" y="706120"/>
                  </a:lnTo>
                  <a:lnTo>
                    <a:pt x="1150620" y="706120"/>
                  </a:lnTo>
                  <a:lnTo>
                    <a:pt x="1150620" y="0"/>
                  </a:lnTo>
                  <a:close/>
                </a:path>
              </a:pathLst>
            </a:custGeom>
            <a:solidFill>
              <a:srgbClr val="174592"/>
            </a:solidFill>
          </p:spPr>
          <p:txBody>
            <a:bodyPr wrap="square" lIns="0" tIns="0" rIns="0" bIns="0" rtlCol="0"/>
            <a:lstStyle/>
            <a:p>
              <a:endParaRPr/>
            </a:p>
          </p:txBody>
        </p:sp>
        <p:sp>
          <p:nvSpPr>
            <p:cNvPr id="9" name="object 9"/>
            <p:cNvSpPr/>
            <p:nvPr/>
          </p:nvSpPr>
          <p:spPr>
            <a:xfrm>
              <a:off x="2179700" y="3767455"/>
              <a:ext cx="255269" cy="195580"/>
            </a:xfrm>
            <a:prstGeom prst="rect">
              <a:avLst/>
            </a:prstGeom>
            <a:blipFill>
              <a:blip r:embed="rId5" cstate="print"/>
              <a:stretch>
                <a:fillRect/>
              </a:stretch>
            </a:blipFill>
          </p:spPr>
          <p:txBody>
            <a:bodyPr wrap="square" lIns="0" tIns="0" rIns="0" bIns="0" rtlCol="0"/>
            <a:lstStyle/>
            <a:p>
              <a:endParaRPr/>
            </a:p>
          </p:txBody>
        </p:sp>
        <p:sp>
          <p:nvSpPr>
            <p:cNvPr id="10" name="object 10"/>
            <p:cNvSpPr/>
            <p:nvPr/>
          </p:nvSpPr>
          <p:spPr>
            <a:xfrm>
              <a:off x="2349753" y="3767455"/>
              <a:ext cx="91439" cy="195580"/>
            </a:xfrm>
            <a:prstGeom prst="rect">
              <a:avLst/>
            </a:prstGeom>
            <a:blipFill>
              <a:blip r:embed="rId6" cstate="print"/>
              <a:stretch>
                <a:fillRect/>
              </a:stretch>
            </a:blipFill>
          </p:spPr>
          <p:txBody>
            <a:bodyPr wrap="square" lIns="0" tIns="0" rIns="0" bIns="0" rtlCol="0"/>
            <a:lstStyle/>
            <a:p>
              <a:endParaRPr/>
            </a:p>
          </p:txBody>
        </p:sp>
        <p:sp>
          <p:nvSpPr>
            <p:cNvPr id="11" name="object 11"/>
            <p:cNvSpPr/>
            <p:nvPr/>
          </p:nvSpPr>
          <p:spPr>
            <a:xfrm>
              <a:off x="2395600" y="3767455"/>
              <a:ext cx="314960" cy="195580"/>
            </a:xfrm>
            <a:prstGeom prst="rect">
              <a:avLst/>
            </a:prstGeom>
            <a:blipFill>
              <a:blip r:embed="rId7" cstate="print"/>
              <a:stretch>
                <a:fillRect/>
              </a:stretch>
            </a:blipFill>
          </p:spPr>
          <p:txBody>
            <a:bodyPr wrap="square" lIns="0" tIns="0" rIns="0" bIns="0" rtlCol="0"/>
            <a:lstStyle/>
            <a:p>
              <a:endParaRPr/>
            </a:p>
          </p:txBody>
        </p:sp>
        <p:sp>
          <p:nvSpPr>
            <p:cNvPr id="12" name="object 12"/>
            <p:cNvSpPr/>
            <p:nvPr/>
          </p:nvSpPr>
          <p:spPr>
            <a:xfrm>
              <a:off x="1948560" y="3919855"/>
              <a:ext cx="984732" cy="195580"/>
            </a:xfrm>
            <a:prstGeom prst="rect">
              <a:avLst/>
            </a:prstGeom>
            <a:blipFill>
              <a:blip r:embed="rId8" cstate="print"/>
              <a:stretch>
                <a:fillRect/>
              </a:stretch>
            </a:blipFill>
          </p:spPr>
          <p:txBody>
            <a:bodyPr wrap="square" lIns="0" tIns="0" rIns="0" bIns="0" rtlCol="0"/>
            <a:lstStyle/>
            <a:p>
              <a:endParaRPr/>
            </a:p>
          </p:txBody>
        </p:sp>
      </p:grpSp>
      <p:grpSp>
        <p:nvGrpSpPr>
          <p:cNvPr id="13" name="object 13"/>
          <p:cNvGrpSpPr/>
          <p:nvPr/>
        </p:nvGrpSpPr>
        <p:grpSpPr>
          <a:xfrm>
            <a:off x="2300923" y="3764279"/>
            <a:ext cx="953135" cy="582930"/>
            <a:chOff x="776922" y="3764279"/>
            <a:chExt cx="953135" cy="582930"/>
          </a:xfrm>
        </p:grpSpPr>
        <p:sp>
          <p:nvSpPr>
            <p:cNvPr id="14" name="object 14"/>
            <p:cNvSpPr/>
            <p:nvPr/>
          </p:nvSpPr>
          <p:spPr>
            <a:xfrm>
              <a:off x="776922" y="4034408"/>
              <a:ext cx="719670" cy="175260"/>
            </a:xfrm>
            <a:prstGeom prst="rect">
              <a:avLst/>
            </a:prstGeom>
            <a:blipFill>
              <a:blip r:embed="rId9" cstate="print"/>
              <a:stretch>
                <a:fillRect/>
              </a:stretch>
            </a:blipFill>
          </p:spPr>
          <p:txBody>
            <a:bodyPr wrap="square" lIns="0" tIns="0" rIns="0" bIns="0" rtlCol="0"/>
            <a:lstStyle/>
            <a:p>
              <a:endParaRPr/>
            </a:p>
          </p:txBody>
        </p:sp>
        <p:sp>
          <p:nvSpPr>
            <p:cNvPr id="15" name="object 15"/>
            <p:cNvSpPr/>
            <p:nvPr/>
          </p:nvSpPr>
          <p:spPr>
            <a:xfrm>
              <a:off x="875982" y="4171568"/>
              <a:ext cx="510908" cy="175260"/>
            </a:xfrm>
            <a:prstGeom prst="rect">
              <a:avLst/>
            </a:prstGeom>
            <a:blipFill>
              <a:blip r:embed="rId10" cstate="print"/>
              <a:stretch>
                <a:fillRect/>
              </a:stretch>
            </a:blipFill>
          </p:spPr>
          <p:txBody>
            <a:bodyPr wrap="square" lIns="0" tIns="0" rIns="0" bIns="0" rtlCol="0"/>
            <a:lstStyle/>
            <a:p>
              <a:endParaRPr/>
            </a:p>
          </p:txBody>
        </p:sp>
        <p:sp>
          <p:nvSpPr>
            <p:cNvPr id="16" name="object 16"/>
            <p:cNvSpPr/>
            <p:nvPr/>
          </p:nvSpPr>
          <p:spPr>
            <a:xfrm>
              <a:off x="825499" y="3764279"/>
              <a:ext cx="289559" cy="317500"/>
            </a:xfrm>
            <a:prstGeom prst="rect">
              <a:avLst/>
            </a:prstGeom>
            <a:blipFill>
              <a:blip r:embed="rId11" cstate="print"/>
              <a:stretch>
                <a:fillRect/>
              </a:stretch>
            </a:blipFill>
          </p:spPr>
          <p:txBody>
            <a:bodyPr wrap="square" lIns="0" tIns="0" rIns="0" bIns="0" rtlCol="0"/>
            <a:lstStyle/>
            <a:p>
              <a:endParaRPr/>
            </a:p>
          </p:txBody>
        </p:sp>
        <p:sp>
          <p:nvSpPr>
            <p:cNvPr id="17" name="object 17"/>
            <p:cNvSpPr/>
            <p:nvPr/>
          </p:nvSpPr>
          <p:spPr>
            <a:xfrm>
              <a:off x="1358900" y="3855719"/>
              <a:ext cx="358140" cy="208279"/>
            </a:xfrm>
            <a:custGeom>
              <a:avLst/>
              <a:gdLst/>
              <a:ahLst/>
              <a:cxnLst/>
              <a:rect l="l" t="t" r="r" b="b"/>
              <a:pathLst>
                <a:path w="358139" h="208279">
                  <a:moveTo>
                    <a:pt x="254000" y="0"/>
                  </a:moveTo>
                  <a:lnTo>
                    <a:pt x="254000" y="52069"/>
                  </a:lnTo>
                  <a:lnTo>
                    <a:pt x="0" y="52069"/>
                  </a:lnTo>
                  <a:lnTo>
                    <a:pt x="0" y="156209"/>
                  </a:lnTo>
                  <a:lnTo>
                    <a:pt x="254000" y="156209"/>
                  </a:lnTo>
                  <a:lnTo>
                    <a:pt x="254000" y="208279"/>
                  </a:lnTo>
                  <a:lnTo>
                    <a:pt x="358139" y="104139"/>
                  </a:lnTo>
                  <a:lnTo>
                    <a:pt x="254000" y="0"/>
                  </a:lnTo>
                  <a:close/>
                </a:path>
              </a:pathLst>
            </a:custGeom>
            <a:solidFill>
              <a:srgbClr val="FFFFFF"/>
            </a:solidFill>
          </p:spPr>
          <p:txBody>
            <a:bodyPr wrap="square" lIns="0" tIns="0" rIns="0" bIns="0" rtlCol="0"/>
            <a:lstStyle/>
            <a:p>
              <a:endParaRPr/>
            </a:p>
          </p:txBody>
        </p:sp>
        <p:sp>
          <p:nvSpPr>
            <p:cNvPr id="18" name="object 18"/>
            <p:cNvSpPr/>
            <p:nvPr/>
          </p:nvSpPr>
          <p:spPr>
            <a:xfrm>
              <a:off x="1358900" y="3855719"/>
              <a:ext cx="358140" cy="208279"/>
            </a:xfrm>
            <a:custGeom>
              <a:avLst/>
              <a:gdLst/>
              <a:ahLst/>
              <a:cxnLst/>
              <a:rect l="l" t="t" r="r" b="b"/>
              <a:pathLst>
                <a:path w="358139" h="208279">
                  <a:moveTo>
                    <a:pt x="0" y="52069"/>
                  </a:moveTo>
                  <a:lnTo>
                    <a:pt x="254000" y="52069"/>
                  </a:lnTo>
                  <a:lnTo>
                    <a:pt x="254000" y="0"/>
                  </a:lnTo>
                  <a:lnTo>
                    <a:pt x="358139" y="104139"/>
                  </a:lnTo>
                  <a:lnTo>
                    <a:pt x="254000" y="208279"/>
                  </a:lnTo>
                  <a:lnTo>
                    <a:pt x="254000" y="156209"/>
                  </a:lnTo>
                  <a:lnTo>
                    <a:pt x="0" y="156209"/>
                  </a:lnTo>
                  <a:lnTo>
                    <a:pt x="0" y="52069"/>
                  </a:lnTo>
                  <a:close/>
                </a:path>
              </a:pathLst>
            </a:custGeom>
            <a:ln w="25399">
              <a:solidFill>
                <a:srgbClr val="4471C4"/>
              </a:solidFill>
            </a:ln>
          </p:spPr>
          <p:txBody>
            <a:bodyPr wrap="square" lIns="0" tIns="0" rIns="0" bIns="0" rtlCol="0"/>
            <a:lstStyle/>
            <a:p>
              <a:endParaRPr/>
            </a:p>
          </p:txBody>
        </p:sp>
      </p:grpSp>
      <p:grpSp>
        <p:nvGrpSpPr>
          <p:cNvPr id="19" name="object 19"/>
          <p:cNvGrpSpPr/>
          <p:nvPr/>
        </p:nvGrpSpPr>
        <p:grpSpPr>
          <a:xfrm>
            <a:off x="5448680" y="2359660"/>
            <a:ext cx="754380" cy="580390"/>
            <a:chOff x="3924680" y="2359660"/>
            <a:chExt cx="754380" cy="580390"/>
          </a:xfrm>
        </p:grpSpPr>
        <p:sp>
          <p:nvSpPr>
            <p:cNvPr id="20" name="object 20"/>
            <p:cNvSpPr/>
            <p:nvPr/>
          </p:nvSpPr>
          <p:spPr>
            <a:xfrm>
              <a:off x="4107179" y="2359660"/>
              <a:ext cx="289560" cy="317500"/>
            </a:xfrm>
            <a:prstGeom prst="rect">
              <a:avLst/>
            </a:prstGeom>
            <a:blipFill>
              <a:blip r:embed="rId11" cstate="print"/>
              <a:stretch>
                <a:fillRect/>
              </a:stretch>
            </a:blipFill>
          </p:spPr>
          <p:txBody>
            <a:bodyPr wrap="square" lIns="0" tIns="0" rIns="0" bIns="0" rtlCol="0"/>
            <a:lstStyle/>
            <a:p>
              <a:endParaRPr/>
            </a:p>
          </p:txBody>
        </p:sp>
        <p:sp>
          <p:nvSpPr>
            <p:cNvPr id="21" name="object 21"/>
            <p:cNvSpPr/>
            <p:nvPr/>
          </p:nvSpPr>
          <p:spPr>
            <a:xfrm>
              <a:off x="4051680" y="2624137"/>
              <a:ext cx="510908" cy="175577"/>
            </a:xfrm>
            <a:prstGeom prst="rect">
              <a:avLst/>
            </a:prstGeom>
            <a:blipFill>
              <a:blip r:embed="rId10" cstate="print"/>
              <a:stretch>
                <a:fillRect/>
              </a:stretch>
            </a:blipFill>
          </p:spPr>
          <p:txBody>
            <a:bodyPr wrap="square" lIns="0" tIns="0" rIns="0" bIns="0" rtlCol="0"/>
            <a:lstStyle/>
            <a:p>
              <a:endParaRPr/>
            </a:p>
          </p:txBody>
        </p:sp>
        <p:sp>
          <p:nvSpPr>
            <p:cNvPr id="22" name="object 22"/>
            <p:cNvSpPr/>
            <p:nvPr/>
          </p:nvSpPr>
          <p:spPr>
            <a:xfrm>
              <a:off x="3924680" y="2764409"/>
              <a:ext cx="719670" cy="175260"/>
            </a:xfrm>
            <a:prstGeom prst="rect">
              <a:avLst/>
            </a:prstGeom>
            <a:blipFill>
              <a:blip r:embed="rId9" cstate="print"/>
              <a:stretch>
                <a:fillRect/>
              </a:stretch>
            </a:blipFill>
          </p:spPr>
          <p:txBody>
            <a:bodyPr wrap="square" lIns="0" tIns="0" rIns="0" bIns="0" rtlCol="0"/>
            <a:lstStyle/>
            <a:p>
              <a:endParaRPr/>
            </a:p>
          </p:txBody>
        </p:sp>
        <p:sp>
          <p:nvSpPr>
            <p:cNvPr id="23" name="object 23"/>
            <p:cNvSpPr/>
            <p:nvPr/>
          </p:nvSpPr>
          <p:spPr>
            <a:xfrm>
              <a:off x="4572254" y="2764409"/>
              <a:ext cx="106679" cy="175260"/>
            </a:xfrm>
            <a:prstGeom prst="rect">
              <a:avLst/>
            </a:prstGeom>
            <a:blipFill>
              <a:blip r:embed="rId12" cstate="print"/>
              <a:stretch>
                <a:fillRect/>
              </a:stretch>
            </a:blipFill>
          </p:spPr>
          <p:txBody>
            <a:bodyPr wrap="square" lIns="0" tIns="0" rIns="0" bIns="0" rtlCol="0"/>
            <a:lstStyle/>
            <a:p>
              <a:endParaRPr/>
            </a:p>
          </p:txBody>
        </p:sp>
      </p:grpSp>
      <p:grpSp>
        <p:nvGrpSpPr>
          <p:cNvPr id="24" name="object 24"/>
          <p:cNvGrpSpPr/>
          <p:nvPr/>
        </p:nvGrpSpPr>
        <p:grpSpPr>
          <a:xfrm>
            <a:off x="5609590" y="5563552"/>
            <a:ext cx="720090" cy="312420"/>
            <a:chOff x="4085590" y="5563552"/>
            <a:chExt cx="720090" cy="312420"/>
          </a:xfrm>
        </p:grpSpPr>
        <p:sp>
          <p:nvSpPr>
            <p:cNvPr id="25" name="object 25"/>
            <p:cNvSpPr/>
            <p:nvPr/>
          </p:nvSpPr>
          <p:spPr>
            <a:xfrm>
              <a:off x="4085590" y="5563552"/>
              <a:ext cx="720013" cy="175259"/>
            </a:xfrm>
            <a:prstGeom prst="rect">
              <a:avLst/>
            </a:prstGeom>
            <a:blipFill>
              <a:blip r:embed="rId9" cstate="print"/>
              <a:stretch>
                <a:fillRect/>
              </a:stretch>
            </a:blipFill>
          </p:spPr>
          <p:txBody>
            <a:bodyPr wrap="square" lIns="0" tIns="0" rIns="0" bIns="0" rtlCol="0"/>
            <a:lstStyle/>
            <a:p>
              <a:endParaRPr/>
            </a:p>
          </p:txBody>
        </p:sp>
        <p:sp>
          <p:nvSpPr>
            <p:cNvPr id="26" name="object 26"/>
            <p:cNvSpPr/>
            <p:nvPr/>
          </p:nvSpPr>
          <p:spPr>
            <a:xfrm>
              <a:off x="4098290" y="5700712"/>
              <a:ext cx="691794" cy="175259"/>
            </a:xfrm>
            <a:prstGeom prst="rect">
              <a:avLst/>
            </a:prstGeom>
            <a:blipFill>
              <a:blip r:embed="rId13" cstate="print"/>
              <a:stretch>
                <a:fillRect/>
              </a:stretch>
            </a:blipFill>
          </p:spPr>
          <p:txBody>
            <a:bodyPr wrap="square" lIns="0" tIns="0" rIns="0" bIns="0" rtlCol="0"/>
            <a:lstStyle/>
            <a:p>
              <a:endParaRPr/>
            </a:p>
          </p:txBody>
        </p:sp>
      </p:grpSp>
      <p:grpSp>
        <p:nvGrpSpPr>
          <p:cNvPr id="27" name="object 27"/>
          <p:cNvGrpSpPr/>
          <p:nvPr/>
        </p:nvGrpSpPr>
        <p:grpSpPr>
          <a:xfrm>
            <a:off x="6609079" y="3756660"/>
            <a:ext cx="383540" cy="233679"/>
            <a:chOff x="5085079" y="3756659"/>
            <a:chExt cx="383540" cy="233679"/>
          </a:xfrm>
        </p:grpSpPr>
        <p:sp>
          <p:nvSpPr>
            <p:cNvPr id="28" name="object 28"/>
            <p:cNvSpPr/>
            <p:nvPr/>
          </p:nvSpPr>
          <p:spPr>
            <a:xfrm>
              <a:off x="5097779" y="3769359"/>
              <a:ext cx="358140" cy="208279"/>
            </a:xfrm>
            <a:custGeom>
              <a:avLst/>
              <a:gdLst/>
              <a:ahLst/>
              <a:cxnLst/>
              <a:rect l="l" t="t" r="r" b="b"/>
              <a:pathLst>
                <a:path w="358139" h="208279">
                  <a:moveTo>
                    <a:pt x="104140" y="0"/>
                  </a:moveTo>
                  <a:lnTo>
                    <a:pt x="0" y="104139"/>
                  </a:lnTo>
                  <a:lnTo>
                    <a:pt x="104140" y="208279"/>
                  </a:lnTo>
                  <a:lnTo>
                    <a:pt x="104140" y="156209"/>
                  </a:lnTo>
                  <a:lnTo>
                    <a:pt x="358140" y="156209"/>
                  </a:lnTo>
                  <a:lnTo>
                    <a:pt x="358140" y="52069"/>
                  </a:lnTo>
                  <a:lnTo>
                    <a:pt x="104140" y="52069"/>
                  </a:lnTo>
                  <a:lnTo>
                    <a:pt x="104140" y="0"/>
                  </a:lnTo>
                  <a:close/>
                </a:path>
              </a:pathLst>
            </a:custGeom>
            <a:solidFill>
              <a:srgbClr val="FFFFFF"/>
            </a:solidFill>
          </p:spPr>
          <p:txBody>
            <a:bodyPr wrap="square" lIns="0" tIns="0" rIns="0" bIns="0" rtlCol="0"/>
            <a:lstStyle/>
            <a:p>
              <a:endParaRPr/>
            </a:p>
          </p:txBody>
        </p:sp>
        <p:sp>
          <p:nvSpPr>
            <p:cNvPr id="29" name="object 29"/>
            <p:cNvSpPr/>
            <p:nvPr/>
          </p:nvSpPr>
          <p:spPr>
            <a:xfrm>
              <a:off x="5097779" y="3769359"/>
              <a:ext cx="358140" cy="208279"/>
            </a:xfrm>
            <a:custGeom>
              <a:avLst/>
              <a:gdLst/>
              <a:ahLst/>
              <a:cxnLst/>
              <a:rect l="l" t="t" r="r" b="b"/>
              <a:pathLst>
                <a:path w="358139" h="208279">
                  <a:moveTo>
                    <a:pt x="358140" y="156209"/>
                  </a:moveTo>
                  <a:lnTo>
                    <a:pt x="104140" y="156209"/>
                  </a:lnTo>
                  <a:lnTo>
                    <a:pt x="104140" y="208279"/>
                  </a:lnTo>
                  <a:lnTo>
                    <a:pt x="0" y="104139"/>
                  </a:lnTo>
                  <a:lnTo>
                    <a:pt x="104140" y="0"/>
                  </a:lnTo>
                  <a:lnTo>
                    <a:pt x="104140" y="52069"/>
                  </a:lnTo>
                  <a:lnTo>
                    <a:pt x="358140" y="52069"/>
                  </a:lnTo>
                  <a:lnTo>
                    <a:pt x="358140" y="156209"/>
                  </a:lnTo>
                  <a:close/>
                </a:path>
              </a:pathLst>
            </a:custGeom>
            <a:ln w="25400">
              <a:solidFill>
                <a:srgbClr val="4471C4"/>
              </a:solidFill>
            </a:ln>
          </p:spPr>
          <p:txBody>
            <a:bodyPr wrap="square" lIns="0" tIns="0" rIns="0" bIns="0" rtlCol="0"/>
            <a:lstStyle/>
            <a:p>
              <a:endParaRPr/>
            </a:p>
          </p:txBody>
        </p:sp>
      </p:grpSp>
      <p:grpSp>
        <p:nvGrpSpPr>
          <p:cNvPr id="30" name="object 30"/>
          <p:cNvGrpSpPr/>
          <p:nvPr/>
        </p:nvGrpSpPr>
        <p:grpSpPr>
          <a:xfrm>
            <a:off x="7051041" y="2369820"/>
            <a:ext cx="2820035" cy="1833880"/>
            <a:chOff x="5527040" y="2369820"/>
            <a:chExt cx="2820035" cy="1833880"/>
          </a:xfrm>
        </p:grpSpPr>
        <p:sp>
          <p:nvSpPr>
            <p:cNvPr id="31" name="object 31"/>
            <p:cNvSpPr/>
            <p:nvPr/>
          </p:nvSpPr>
          <p:spPr>
            <a:xfrm>
              <a:off x="7105650" y="3288284"/>
              <a:ext cx="1241336" cy="175260"/>
            </a:xfrm>
            <a:prstGeom prst="rect">
              <a:avLst/>
            </a:prstGeom>
            <a:blipFill>
              <a:blip r:embed="rId14" cstate="print"/>
              <a:stretch>
                <a:fillRect/>
              </a:stretch>
            </a:blipFill>
          </p:spPr>
          <p:txBody>
            <a:bodyPr wrap="square" lIns="0" tIns="0" rIns="0" bIns="0" rtlCol="0"/>
            <a:lstStyle/>
            <a:p>
              <a:endParaRPr/>
            </a:p>
          </p:txBody>
        </p:sp>
        <p:sp>
          <p:nvSpPr>
            <p:cNvPr id="32" name="object 32"/>
            <p:cNvSpPr/>
            <p:nvPr/>
          </p:nvSpPr>
          <p:spPr>
            <a:xfrm>
              <a:off x="7114540" y="3497580"/>
              <a:ext cx="1150620" cy="706120"/>
            </a:xfrm>
            <a:custGeom>
              <a:avLst/>
              <a:gdLst/>
              <a:ahLst/>
              <a:cxnLst/>
              <a:rect l="l" t="t" r="r" b="b"/>
              <a:pathLst>
                <a:path w="1150620" h="706120">
                  <a:moveTo>
                    <a:pt x="1150620" y="0"/>
                  </a:moveTo>
                  <a:lnTo>
                    <a:pt x="0" y="0"/>
                  </a:lnTo>
                  <a:lnTo>
                    <a:pt x="0" y="706120"/>
                  </a:lnTo>
                  <a:lnTo>
                    <a:pt x="1150620" y="706120"/>
                  </a:lnTo>
                  <a:lnTo>
                    <a:pt x="1150620" y="0"/>
                  </a:lnTo>
                  <a:close/>
                </a:path>
              </a:pathLst>
            </a:custGeom>
            <a:solidFill>
              <a:srgbClr val="174592"/>
            </a:solidFill>
          </p:spPr>
          <p:txBody>
            <a:bodyPr wrap="square" lIns="0" tIns="0" rIns="0" bIns="0" rtlCol="0"/>
            <a:lstStyle/>
            <a:p>
              <a:endParaRPr/>
            </a:p>
          </p:txBody>
        </p:sp>
        <p:sp>
          <p:nvSpPr>
            <p:cNvPr id="33" name="object 33"/>
            <p:cNvSpPr/>
            <p:nvPr/>
          </p:nvSpPr>
          <p:spPr>
            <a:xfrm>
              <a:off x="7567295" y="3662997"/>
              <a:ext cx="331889" cy="195897"/>
            </a:xfrm>
            <a:prstGeom prst="rect">
              <a:avLst/>
            </a:prstGeom>
            <a:blipFill>
              <a:blip r:embed="rId15" cstate="print"/>
              <a:stretch>
                <a:fillRect/>
              </a:stretch>
            </a:blipFill>
          </p:spPr>
          <p:txBody>
            <a:bodyPr wrap="square" lIns="0" tIns="0" rIns="0" bIns="0" rtlCol="0"/>
            <a:lstStyle/>
            <a:p>
              <a:endParaRPr/>
            </a:p>
          </p:txBody>
        </p:sp>
        <p:sp>
          <p:nvSpPr>
            <p:cNvPr id="34" name="object 34"/>
            <p:cNvSpPr/>
            <p:nvPr/>
          </p:nvSpPr>
          <p:spPr>
            <a:xfrm>
              <a:off x="7165975" y="3815969"/>
              <a:ext cx="1122006" cy="195580"/>
            </a:xfrm>
            <a:prstGeom prst="rect">
              <a:avLst/>
            </a:prstGeom>
            <a:blipFill>
              <a:blip r:embed="rId16" cstate="print"/>
              <a:stretch>
                <a:fillRect/>
              </a:stretch>
            </a:blipFill>
          </p:spPr>
          <p:txBody>
            <a:bodyPr wrap="square" lIns="0" tIns="0" rIns="0" bIns="0" rtlCol="0"/>
            <a:lstStyle/>
            <a:p>
              <a:endParaRPr/>
            </a:p>
          </p:txBody>
        </p:sp>
        <p:sp>
          <p:nvSpPr>
            <p:cNvPr id="35" name="object 35"/>
            <p:cNvSpPr/>
            <p:nvPr/>
          </p:nvSpPr>
          <p:spPr>
            <a:xfrm>
              <a:off x="5527040" y="3520440"/>
              <a:ext cx="1150620" cy="553720"/>
            </a:xfrm>
            <a:custGeom>
              <a:avLst/>
              <a:gdLst/>
              <a:ahLst/>
              <a:cxnLst/>
              <a:rect l="l" t="t" r="r" b="b"/>
              <a:pathLst>
                <a:path w="1150620" h="553720">
                  <a:moveTo>
                    <a:pt x="1150619" y="0"/>
                  </a:moveTo>
                  <a:lnTo>
                    <a:pt x="0" y="0"/>
                  </a:lnTo>
                  <a:lnTo>
                    <a:pt x="0" y="553720"/>
                  </a:lnTo>
                  <a:lnTo>
                    <a:pt x="1150619" y="553720"/>
                  </a:lnTo>
                  <a:lnTo>
                    <a:pt x="1150619" y="0"/>
                  </a:lnTo>
                  <a:close/>
                </a:path>
              </a:pathLst>
            </a:custGeom>
            <a:solidFill>
              <a:srgbClr val="174592"/>
            </a:solidFill>
          </p:spPr>
          <p:txBody>
            <a:bodyPr wrap="square" lIns="0" tIns="0" rIns="0" bIns="0" rtlCol="0"/>
            <a:lstStyle/>
            <a:p>
              <a:endParaRPr/>
            </a:p>
          </p:txBody>
        </p:sp>
        <p:sp>
          <p:nvSpPr>
            <p:cNvPr id="36" name="object 36"/>
            <p:cNvSpPr/>
            <p:nvPr/>
          </p:nvSpPr>
          <p:spPr>
            <a:xfrm>
              <a:off x="5650865" y="3686810"/>
              <a:ext cx="1013625" cy="195580"/>
            </a:xfrm>
            <a:prstGeom prst="rect">
              <a:avLst/>
            </a:prstGeom>
            <a:blipFill>
              <a:blip r:embed="rId17" cstate="print"/>
              <a:stretch>
                <a:fillRect/>
              </a:stretch>
            </a:blipFill>
          </p:spPr>
          <p:txBody>
            <a:bodyPr wrap="square" lIns="0" tIns="0" rIns="0" bIns="0" rtlCol="0"/>
            <a:lstStyle/>
            <a:p>
              <a:endParaRPr/>
            </a:p>
          </p:txBody>
        </p:sp>
        <p:sp>
          <p:nvSpPr>
            <p:cNvPr id="37" name="object 37"/>
            <p:cNvSpPr/>
            <p:nvPr/>
          </p:nvSpPr>
          <p:spPr>
            <a:xfrm>
              <a:off x="5907405" y="3839210"/>
              <a:ext cx="459689" cy="195580"/>
            </a:xfrm>
            <a:prstGeom prst="rect">
              <a:avLst/>
            </a:prstGeom>
            <a:blipFill>
              <a:blip r:embed="rId18" cstate="print"/>
              <a:stretch>
                <a:fillRect/>
              </a:stretch>
            </a:blipFill>
          </p:spPr>
          <p:txBody>
            <a:bodyPr wrap="square" lIns="0" tIns="0" rIns="0" bIns="0" rtlCol="0"/>
            <a:lstStyle/>
            <a:p>
              <a:endParaRPr/>
            </a:p>
          </p:txBody>
        </p:sp>
        <p:sp>
          <p:nvSpPr>
            <p:cNvPr id="38" name="object 38"/>
            <p:cNvSpPr/>
            <p:nvPr/>
          </p:nvSpPr>
          <p:spPr>
            <a:xfrm>
              <a:off x="6718300" y="3766820"/>
              <a:ext cx="358140" cy="208279"/>
            </a:xfrm>
            <a:custGeom>
              <a:avLst/>
              <a:gdLst/>
              <a:ahLst/>
              <a:cxnLst/>
              <a:rect l="l" t="t" r="r" b="b"/>
              <a:pathLst>
                <a:path w="358140" h="208279">
                  <a:moveTo>
                    <a:pt x="104140" y="0"/>
                  </a:moveTo>
                  <a:lnTo>
                    <a:pt x="0" y="104139"/>
                  </a:lnTo>
                  <a:lnTo>
                    <a:pt x="104140" y="208279"/>
                  </a:lnTo>
                  <a:lnTo>
                    <a:pt x="104140" y="156209"/>
                  </a:lnTo>
                  <a:lnTo>
                    <a:pt x="358140" y="156209"/>
                  </a:lnTo>
                  <a:lnTo>
                    <a:pt x="358140" y="52069"/>
                  </a:lnTo>
                  <a:lnTo>
                    <a:pt x="104140" y="52069"/>
                  </a:lnTo>
                  <a:lnTo>
                    <a:pt x="104140" y="0"/>
                  </a:lnTo>
                  <a:close/>
                </a:path>
              </a:pathLst>
            </a:custGeom>
            <a:solidFill>
              <a:srgbClr val="FFFFFF"/>
            </a:solidFill>
          </p:spPr>
          <p:txBody>
            <a:bodyPr wrap="square" lIns="0" tIns="0" rIns="0" bIns="0" rtlCol="0"/>
            <a:lstStyle/>
            <a:p>
              <a:endParaRPr/>
            </a:p>
          </p:txBody>
        </p:sp>
        <p:sp>
          <p:nvSpPr>
            <p:cNvPr id="39" name="object 39"/>
            <p:cNvSpPr/>
            <p:nvPr/>
          </p:nvSpPr>
          <p:spPr>
            <a:xfrm>
              <a:off x="6718300" y="3766820"/>
              <a:ext cx="358140" cy="208279"/>
            </a:xfrm>
            <a:custGeom>
              <a:avLst/>
              <a:gdLst/>
              <a:ahLst/>
              <a:cxnLst/>
              <a:rect l="l" t="t" r="r" b="b"/>
              <a:pathLst>
                <a:path w="358140" h="208279">
                  <a:moveTo>
                    <a:pt x="358140" y="156209"/>
                  </a:moveTo>
                  <a:lnTo>
                    <a:pt x="104140" y="156209"/>
                  </a:lnTo>
                  <a:lnTo>
                    <a:pt x="104140" y="208279"/>
                  </a:lnTo>
                  <a:lnTo>
                    <a:pt x="0" y="104139"/>
                  </a:lnTo>
                  <a:lnTo>
                    <a:pt x="104140" y="0"/>
                  </a:lnTo>
                  <a:lnTo>
                    <a:pt x="104140" y="52069"/>
                  </a:lnTo>
                  <a:lnTo>
                    <a:pt x="358140" y="52069"/>
                  </a:lnTo>
                  <a:lnTo>
                    <a:pt x="358140" y="156209"/>
                  </a:lnTo>
                  <a:close/>
                </a:path>
              </a:pathLst>
            </a:custGeom>
            <a:ln w="25400">
              <a:solidFill>
                <a:srgbClr val="4471C4"/>
              </a:solidFill>
            </a:ln>
          </p:spPr>
          <p:txBody>
            <a:bodyPr wrap="square" lIns="0" tIns="0" rIns="0" bIns="0" rtlCol="0"/>
            <a:lstStyle/>
            <a:p>
              <a:endParaRPr/>
            </a:p>
          </p:txBody>
        </p:sp>
        <p:sp>
          <p:nvSpPr>
            <p:cNvPr id="40" name="object 40"/>
            <p:cNvSpPr/>
            <p:nvPr/>
          </p:nvSpPr>
          <p:spPr>
            <a:xfrm>
              <a:off x="7586980" y="2941320"/>
              <a:ext cx="208279" cy="360680"/>
            </a:xfrm>
            <a:custGeom>
              <a:avLst/>
              <a:gdLst/>
              <a:ahLst/>
              <a:cxnLst/>
              <a:rect l="l" t="t" r="r" b="b"/>
              <a:pathLst>
                <a:path w="208279" h="360679">
                  <a:moveTo>
                    <a:pt x="156210" y="0"/>
                  </a:moveTo>
                  <a:lnTo>
                    <a:pt x="52070" y="0"/>
                  </a:lnTo>
                  <a:lnTo>
                    <a:pt x="52070" y="256539"/>
                  </a:lnTo>
                  <a:lnTo>
                    <a:pt x="0" y="256539"/>
                  </a:lnTo>
                  <a:lnTo>
                    <a:pt x="104140" y="360679"/>
                  </a:lnTo>
                  <a:lnTo>
                    <a:pt x="208279" y="256539"/>
                  </a:lnTo>
                  <a:lnTo>
                    <a:pt x="156210" y="256539"/>
                  </a:lnTo>
                  <a:lnTo>
                    <a:pt x="156210" y="0"/>
                  </a:lnTo>
                  <a:close/>
                </a:path>
              </a:pathLst>
            </a:custGeom>
            <a:solidFill>
              <a:srgbClr val="FFFFFF"/>
            </a:solidFill>
          </p:spPr>
          <p:txBody>
            <a:bodyPr wrap="square" lIns="0" tIns="0" rIns="0" bIns="0" rtlCol="0"/>
            <a:lstStyle/>
            <a:p>
              <a:endParaRPr/>
            </a:p>
          </p:txBody>
        </p:sp>
        <p:sp>
          <p:nvSpPr>
            <p:cNvPr id="41" name="object 41"/>
            <p:cNvSpPr/>
            <p:nvPr/>
          </p:nvSpPr>
          <p:spPr>
            <a:xfrm>
              <a:off x="7432040" y="2369820"/>
              <a:ext cx="518159" cy="518159"/>
            </a:xfrm>
            <a:prstGeom prst="rect">
              <a:avLst/>
            </a:prstGeom>
            <a:blipFill>
              <a:blip r:embed="rId19" cstate="print"/>
              <a:stretch>
                <a:fillRect/>
              </a:stretch>
            </a:blipFill>
          </p:spPr>
          <p:txBody>
            <a:bodyPr wrap="square" lIns="0" tIns="0" rIns="0" bIns="0" rtlCol="0"/>
            <a:lstStyle/>
            <a:p>
              <a:endParaRPr/>
            </a:p>
          </p:txBody>
        </p:sp>
        <p:sp>
          <p:nvSpPr>
            <p:cNvPr id="42" name="object 42"/>
            <p:cNvSpPr/>
            <p:nvPr/>
          </p:nvSpPr>
          <p:spPr>
            <a:xfrm>
              <a:off x="7586980" y="2941320"/>
              <a:ext cx="208279" cy="360680"/>
            </a:xfrm>
            <a:custGeom>
              <a:avLst/>
              <a:gdLst/>
              <a:ahLst/>
              <a:cxnLst/>
              <a:rect l="l" t="t" r="r" b="b"/>
              <a:pathLst>
                <a:path w="208279" h="360679">
                  <a:moveTo>
                    <a:pt x="156210" y="0"/>
                  </a:moveTo>
                  <a:lnTo>
                    <a:pt x="156210" y="256539"/>
                  </a:lnTo>
                  <a:lnTo>
                    <a:pt x="208279" y="256539"/>
                  </a:lnTo>
                  <a:lnTo>
                    <a:pt x="104140" y="360679"/>
                  </a:lnTo>
                  <a:lnTo>
                    <a:pt x="0" y="256539"/>
                  </a:lnTo>
                  <a:lnTo>
                    <a:pt x="52070" y="256539"/>
                  </a:lnTo>
                  <a:lnTo>
                    <a:pt x="52070" y="0"/>
                  </a:lnTo>
                  <a:lnTo>
                    <a:pt x="156210" y="0"/>
                  </a:lnTo>
                  <a:close/>
                </a:path>
              </a:pathLst>
            </a:custGeom>
            <a:ln w="25400">
              <a:solidFill>
                <a:srgbClr val="4471C4"/>
              </a:solidFill>
            </a:ln>
          </p:spPr>
          <p:txBody>
            <a:bodyPr wrap="square" lIns="0" tIns="0" rIns="0" bIns="0" rtlCol="0"/>
            <a:lstStyle/>
            <a:p>
              <a:endParaRPr/>
            </a:p>
          </p:txBody>
        </p:sp>
      </p:grpSp>
      <p:grpSp>
        <p:nvGrpSpPr>
          <p:cNvPr id="43" name="object 43"/>
          <p:cNvGrpSpPr/>
          <p:nvPr/>
        </p:nvGrpSpPr>
        <p:grpSpPr>
          <a:xfrm>
            <a:off x="2042159" y="1143000"/>
            <a:ext cx="4564380" cy="1084580"/>
            <a:chOff x="518159" y="1143000"/>
            <a:chExt cx="4564380" cy="1084580"/>
          </a:xfrm>
        </p:grpSpPr>
        <p:sp>
          <p:nvSpPr>
            <p:cNvPr id="44" name="object 44"/>
            <p:cNvSpPr/>
            <p:nvPr/>
          </p:nvSpPr>
          <p:spPr>
            <a:xfrm>
              <a:off x="518159" y="1143000"/>
              <a:ext cx="4564380" cy="1084580"/>
            </a:xfrm>
            <a:custGeom>
              <a:avLst/>
              <a:gdLst/>
              <a:ahLst/>
              <a:cxnLst/>
              <a:rect l="l" t="t" r="r" b="b"/>
              <a:pathLst>
                <a:path w="4564380" h="1084580">
                  <a:moveTo>
                    <a:pt x="4564380" y="0"/>
                  </a:moveTo>
                  <a:lnTo>
                    <a:pt x="0" y="0"/>
                  </a:lnTo>
                  <a:lnTo>
                    <a:pt x="0" y="1084579"/>
                  </a:lnTo>
                  <a:lnTo>
                    <a:pt x="4564380" y="1084579"/>
                  </a:lnTo>
                  <a:lnTo>
                    <a:pt x="4564380" y="0"/>
                  </a:lnTo>
                  <a:close/>
                </a:path>
              </a:pathLst>
            </a:custGeom>
            <a:solidFill>
              <a:srgbClr val="174592">
                <a:alpha val="81959"/>
              </a:srgbClr>
            </a:solidFill>
          </p:spPr>
          <p:txBody>
            <a:bodyPr wrap="square" lIns="0" tIns="0" rIns="0" bIns="0" rtlCol="0"/>
            <a:lstStyle/>
            <a:p>
              <a:endParaRPr/>
            </a:p>
          </p:txBody>
        </p:sp>
        <p:sp>
          <p:nvSpPr>
            <p:cNvPr id="45" name="object 45"/>
            <p:cNvSpPr/>
            <p:nvPr/>
          </p:nvSpPr>
          <p:spPr>
            <a:xfrm>
              <a:off x="608964" y="1150620"/>
              <a:ext cx="674509" cy="208279"/>
            </a:xfrm>
            <a:prstGeom prst="rect">
              <a:avLst/>
            </a:prstGeom>
            <a:blipFill>
              <a:blip r:embed="rId20" cstate="print"/>
              <a:stretch>
                <a:fillRect/>
              </a:stretch>
            </a:blipFill>
          </p:spPr>
          <p:txBody>
            <a:bodyPr wrap="square" lIns="0" tIns="0" rIns="0" bIns="0" rtlCol="0"/>
            <a:lstStyle/>
            <a:p>
              <a:endParaRPr/>
            </a:p>
          </p:txBody>
        </p:sp>
        <p:sp>
          <p:nvSpPr>
            <p:cNvPr id="46" name="object 46"/>
            <p:cNvSpPr/>
            <p:nvPr/>
          </p:nvSpPr>
          <p:spPr>
            <a:xfrm>
              <a:off x="608787" y="1327912"/>
              <a:ext cx="1717675" cy="7620"/>
            </a:xfrm>
            <a:custGeom>
              <a:avLst/>
              <a:gdLst/>
              <a:ahLst/>
              <a:cxnLst/>
              <a:rect l="l" t="t" r="r" b="b"/>
              <a:pathLst>
                <a:path w="1717675" h="7619">
                  <a:moveTo>
                    <a:pt x="1717090" y="0"/>
                  </a:moveTo>
                  <a:lnTo>
                    <a:pt x="0" y="0"/>
                  </a:lnTo>
                  <a:lnTo>
                    <a:pt x="0" y="7620"/>
                  </a:lnTo>
                  <a:lnTo>
                    <a:pt x="1717090" y="7620"/>
                  </a:lnTo>
                  <a:lnTo>
                    <a:pt x="1717090" y="0"/>
                  </a:lnTo>
                  <a:close/>
                </a:path>
              </a:pathLst>
            </a:custGeom>
            <a:solidFill>
              <a:srgbClr val="FFFFFF"/>
            </a:solidFill>
          </p:spPr>
          <p:txBody>
            <a:bodyPr wrap="square" lIns="0" tIns="0" rIns="0" bIns="0" rtlCol="0"/>
            <a:lstStyle/>
            <a:p>
              <a:endParaRPr/>
            </a:p>
          </p:txBody>
        </p:sp>
        <p:sp>
          <p:nvSpPr>
            <p:cNvPr id="47" name="object 47"/>
            <p:cNvSpPr/>
            <p:nvPr/>
          </p:nvSpPr>
          <p:spPr>
            <a:xfrm>
              <a:off x="1216342" y="1150620"/>
              <a:ext cx="860552" cy="208279"/>
            </a:xfrm>
            <a:prstGeom prst="rect">
              <a:avLst/>
            </a:prstGeom>
            <a:blipFill>
              <a:blip r:embed="rId21" cstate="print"/>
              <a:stretch>
                <a:fillRect/>
              </a:stretch>
            </a:blipFill>
          </p:spPr>
          <p:txBody>
            <a:bodyPr wrap="square" lIns="0" tIns="0" rIns="0" bIns="0" rtlCol="0"/>
            <a:lstStyle/>
            <a:p>
              <a:endParaRPr/>
            </a:p>
          </p:txBody>
        </p:sp>
        <p:sp>
          <p:nvSpPr>
            <p:cNvPr id="48" name="object 48"/>
            <p:cNvSpPr/>
            <p:nvPr/>
          </p:nvSpPr>
          <p:spPr>
            <a:xfrm>
              <a:off x="2029079" y="1150620"/>
              <a:ext cx="330200" cy="208279"/>
            </a:xfrm>
            <a:prstGeom prst="rect">
              <a:avLst/>
            </a:prstGeom>
            <a:blipFill>
              <a:blip r:embed="rId22" cstate="print"/>
              <a:stretch>
                <a:fillRect/>
              </a:stretch>
            </a:blipFill>
          </p:spPr>
          <p:txBody>
            <a:bodyPr wrap="square" lIns="0" tIns="0" rIns="0" bIns="0" rtlCol="0"/>
            <a:lstStyle/>
            <a:p>
              <a:endParaRPr/>
            </a:p>
          </p:txBody>
        </p:sp>
        <p:sp>
          <p:nvSpPr>
            <p:cNvPr id="49" name="object 49"/>
            <p:cNvSpPr/>
            <p:nvPr/>
          </p:nvSpPr>
          <p:spPr>
            <a:xfrm>
              <a:off x="2293365" y="1150620"/>
              <a:ext cx="66039" cy="208279"/>
            </a:xfrm>
            <a:prstGeom prst="rect">
              <a:avLst/>
            </a:prstGeom>
            <a:blipFill>
              <a:blip r:embed="rId23" cstate="print"/>
              <a:stretch>
                <a:fillRect/>
              </a:stretch>
            </a:blipFill>
          </p:spPr>
          <p:txBody>
            <a:bodyPr wrap="square" lIns="0" tIns="0" rIns="0" bIns="0" rtlCol="0"/>
            <a:lstStyle/>
            <a:p>
              <a:endParaRPr/>
            </a:p>
          </p:txBody>
        </p:sp>
        <p:sp>
          <p:nvSpPr>
            <p:cNvPr id="50" name="object 50"/>
            <p:cNvSpPr/>
            <p:nvPr/>
          </p:nvSpPr>
          <p:spPr>
            <a:xfrm>
              <a:off x="608964" y="1310639"/>
              <a:ext cx="500799" cy="208279"/>
            </a:xfrm>
            <a:prstGeom prst="rect">
              <a:avLst/>
            </a:prstGeom>
            <a:blipFill>
              <a:blip r:embed="rId24" cstate="print"/>
              <a:stretch>
                <a:fillRect/>
              </a:stretch>
            </a:blipFill>
          </p:spPr>
          <p:txBody>
            <a:bodyPr wrap="square" lIns="0" tIns="0" rIns="0" bIns="0" rtlCol="0"/>
            <a:lstStyle/>
            <a:p>
              <a:endParaRPr/>
            </a:p>
          </p:txBody>
        </p:sp>
        <p:sp>
          <p:nvSpPr>
            <p:cNvPr id="51" name="object 51"/>
            <p:cNvSpPr/>
            <p:nvPr/>
          </p:nvSpPr>
          <p:spPr>
            <a:xfrm>
              <a:off x="1038225" y="1310639"/>
              <a:ext cx="101600" cy="208279"/>
            </a:xfrm>
            <a:prstGeom prst="rect">
              <a:avLst/>
            </a:prstGeom>
            <a:blipFill>
              <a:blip r:embed="rId25" cstate="print"/>
              <a:stretch>
                <a:fillRect/>
              </a:stretch>
            </a:blipFill>
          </p:spPr>
          <p:txBody>
            <a:bodyPr wrap="square" lIns="0" tIns="0" rIns="0" bIns="0" rtlCol="0"/>
            <a:lstStyle/>
            <a:p>
              <a:endParaRPr/>
            </a:p>
          </p:txBody>
        </p:sp>
        <p:sp>
          <p:nvSpPr>
            <p:cNvPr id="52" name="object 52"/>
            <p:cNvSpPr/>
            <p:nvPr/>
          </p:nvSpPr>
          <p:spPr>
            <a:xfrm>
              <a:off x="1089025" y="1310639"/>
              <a:ext cx="355993" cy="208279"/>
            </a:xfrm>
            <a:prstGeom prst="rect">
              <a:avLst/>
            </a:prstGeom>
            <a:blipFill>
              <a:blip r:embed="rId26" cstate="print"/>
              <a:stretch>
                <a:fillRect/>
              </a:stretch>
            </a:blipFill>
          </p:spPr>
          <p:txBody>
            <a:bodyPr wrap="square" lIns="0" tIns="0" rIns="0" bIns="0" rtlCol="0"/>
            <a:lstStyle/>
            <a:p>
              <a:endParaRPr/>
            </a:p>
          </p:txBody>
        </p:sp>
        <p:sp>
          <p:nvSpPr>
            <p:cNvPr id="53" name="object 53"/>
            <p:cNvSpPr/>
            <p:nvPr/>
          </p:nvSpPr>
          <p:spPr>
            <a:xfrm>
              <a:off x="1373885" y="1310639"/>
              <a:ext cx="744855" cy="208279"/>
            </a:xfrm>
            <a:prstGeom prst="rect">
              <a:avLst/>
            </a:prstGeom>
            <a:blipFill>
              <a:blip r:embed="rId27" cstate="print"/>
              <a:stretch>
                <a:fillRect/>
              </a:stretch>
            </a:blipFill>
          </p:spPr>
          <p:txBody>
            <a:bodyPr wrap="square" lIns="0" tIns="0" rIns="0" bIns="0" rtlCol="0"/>
            <a:lstStyle/>
            <a:p>
              <a:endParaRPr/>
            </a:p>
          </p:txBody>
        </p:sp>
        <p:sp>
          <p:nvSpPr>
            <p:cNvPr id="54" name="object 54"/>
            <p:cNvSpPr/>
            <p:nvPr/>
          </p:nvSpPr>
          <p:spPr>
            <a:xfrm>
              <a:off x="2046859" y="1310639"/>
              <a:ext cx="157480" cy="208279"/>
            </a:xfrm>
            <a:prstGeom prst="rect">
              <a:avLst/>
            </a:prstGeom>
            <a:blipFill>
              <a:blip r:embed="rId28" cstate="print"/>
              <a:stretch>
                <a:fillRect/>
              </a:stretch>
            </a:blipFill>
          </p:spPr>
          <p:txBody>
            <a:bodyPr wrap="square" lIns="0" tIns="0" rIns="0" bIns="0" rtlCol="0"/>
            <a:lstStyle/>
            <a:p>
              <a:endParaRPr/>
            </a:p>
          </p:txBody>
        </p:sp>
        <p:sp>
          <p:nvSpPr>
            <p:cNvPr id="55" name="object 55"/>
            <p:cNvSpPr/>
            <p:nvPr/>
          </p:nvSpPr>
          <p:spPr>
            <a:xfrm>
              <a:off x="608964" y="1470723"/>
              <a:ext cx="311150" cy="208597"/>
            </a:xfrm>
            <a:prstGeom prst="rect">
              <a:avLst/>
            </a:prstGeom>
            <a:blipFill>
              <a:blip r:embed="rId29" cstate="print"/>
              <a:stretch>
                <a:fillRect/>
              </a:stretch>
            </a:blipFill>
          </p:spPr>
          <p:txBody>
            <a:bodyPr wrap="square" lIns="0" tIns="0" rIns="0" bIns="0" rtlCol="0"/>
            <a:lstStyle/>
            <a:p>
              <a:endParaRPr/>
            </a:p>
          </p:txBody>
        </p:sp>
        <p:sp>
          <p:nvSpPr>
            <p:cNvPr id="56" name="object 56"/>
            <p:cNvSpPr/>
            <p:nvPr/>
          </p:nvSpPr>
          <p:spPr>
            <a:xfrm>
              <a:off x="857884" y="1470723"/>
              <a:ext cx="270509" cy="208597"/>
            </a:xfrm>
            <a:prstGeom prst="rect">
              <a:avLst/>
            </a:prstGeom>
            <a:blipFill>
              <a:blip r:embed="rId30" cstate="print"/>
              <a:stretch>
                <a:fillRect/>
              </a:stretch>
            </a:blipFill>
          </p:spPr>
          <p:txBody>
            <a:bodyPr wrap="square" lIns="0" tIns="0" rIns="0" bIns="0" rtlCol="0"/>
            <a:lstStyle/>
            <a:p>
              <a:endParaRPr/>
            </a:p>
          </p:txBody>
        </p:sp>
        <p:sp>
          <p:nvSpPr>
            <p:cNvPr id="57" name="object 57"/>
            <p:cNvSpPr/>
            <p:nvPr/>
          </p:nvSpPr>
          <p:spPr>
            <a:xfrm>
              <a:off x="1038225" y="1470723"/>
              <a:ext cx="101600" cy="208597"/>
            </a:xfrm>
            <a:prstGeom prst="rect">
              <a:avLst/>
            </a:prstGeom>
            <a:blipFill>
              <a:blip r:embed="rId25" cstate="print"/>
              <a:stretch>
                <a:fillRect/>
              </a:stretch>
            </a:blipFill>
          </p:spPr>
          <p:txBody>
            <a:bodyPr wrap="square" lIns="0" tIns="0" rIns="0" bIns="0" rtlCol="0"/>
            <a:lstStyle/>
            <a:p>
              <a:endParaRPr/>
            </a:p>
          </p:txBody>
        </p:sp>
        <p:sp>
          <p:nvSpPr>
            <p:cNvPr id="58" name="object 58"/>
            <p:cNvSpPr/>
            <p:nvPr/>
          </p:nvSpPr>
          <p:spPr>
            <a:xfrm>
              <a:off x="1089025" y="1470723"/>
              <a:ext cx="941412" cy="208597"/>
            </a:xfrm>
            <a:prstGeom prst="rect">
              <a:avLst/>
            </a:prstGeom>
            <a:blipFill>
              <a:blip r:embed="rId31" cstate="print"/>
              <a:stretch>
                <a:fillRect/>
              </a:stretch>
            </a:blipFill>
          </p:spPr>
          <p:txBody>
            <a:bodyPr wrap="square" lIns="0" tIns="0" rIns="0" bIns="0" rtlCol="0"/>
            <a:lstStyle/>
            <a:p>
              <a:endParaRPr/>
            </a:p>
          </p:txBody>
        </p:sp>
        <p:sp>
          <p:nvSpPr>
            <p:cNvPr id="59" name="object 59"/>
            <p:cNvSpPr/>
            <p:nvPr/>
          </p:nvSpPr>
          <p:spPr>
            <a:xfrm>
              <a:off x="608964" y="1630362"/>
              <a:ext cx="1007262" cy="208597"/>
            </a:xfrm>
            <a:prstGeom prst="rect">
              <a:avLst/>
            </a:prstGeom>
            <a:blipFill>
              <a:blip r:embed="rId32" cstate="print"/>
              <a:stretch>
                <a:fillRect/>
              </a:stretch>
            </a:blipFill>
          </p:spPr>
          <p:txBody>
            <a:bodyPr wrap="square" lIns="0" tIns="0" rIns="0" bIns="0" rtlCol="0"/>
            <a:lstStyle/>
            <a:p>
              <a:endParaRPr/>
            </a:p>
          </p:txBody>
        </p:sp>
        <p:sp>
          <p:nvSpPr>
            <p:cNvPr id="60" name="object 60"/>
            <p:cNvSpPr/>
            <p:nvPr/>
          </p:nvSpPr>
          <p:spPr>
            <a:xfrm>
              <a:off x="608964" y="1791080"/>
              <a:ext cx="311150" cy="208279"/>
            </a:xfrm>
            <a:prstGeom prst="rect">
              <a:avLst/>
            </a:prstGeom>
            <a:blipFill>
              <a:blip r:embed="rId29" cstate="print"/>
              <a:stretch>
                <a:fillRect/>
              </a:stretch>
            </a:blipFill>
          </p:spPr>
          <p:txBody>
            <a:bodyPr wrap="square" lIns="0" tIns="0" rIns="0" bIns="0" rtlCol="0"/>
            <a:lstStyle/>
            <a:p>
              <a:endParaRPr/>
            </a:p>
          </p:txBody>
        </p:sp>
        <p:sp>
          <p:nvSpPr>
            <p:cNvPr id="61" name="object 61"/>
            <p:cNvSpPr/>
            <p:nvPr/>
          </p:nvSpPr>
          <p:spPr>
            <a:xfrm>
              <a:off x="857884" y="1791080"/>
              <a:ext cx="1059688" cy="208279"/>
            </a:xfrm>
            <a:prstGeom prst="rect">
              <a:avLst/>
            </a:prstGeom>
            <a:blipFill>
              <a:blip r:embed="rId33" cstate="print"/>
              <a:stretch>
                <a:fillRect/>
              </a:stretch>
            </a:blipFill>
          </p:spPr>
          <p:txBody>
            <a:bodyPr wrap="square" lIns="0" tIns="0" rIns="0" bIns="0" rtlCol="0"/>
            <a:lstStyle/>
            <a:p>
              <a:endParaRPr/>
            </a:p>
          </p:txBody>
        </p:sp>
        <p:sp>
          <p:nvSpPr>
            <p:cNvPr id="62" name="object 62"/>
            <p:cNvSpPr/>
            <p:nvPr/>
          </p:nvSpPr>
          <p:spPr>
            <a:xfrm>
              <a:off x="1851279" y="1791080"/>
              <a:ext cx="465239" cy="208279"/>
            </a:xfrm>
            <a:prstGeom prst="rect">
              <a:avLst/>
            </a:prstGeom>
            <a:blipFill>
              <a:blip r:embed="rId34" cstate="print"/>
              <a:stretch>
                <a:fillRect/>
              </a:stretch>
            </a:blipFill>
          </p:spPr>
          <p:txBody>
            <a:bodyPr wrap="square" lIns="0" tIns="0" rIns="0" bIns="0" rtlCol="0"/>
            <a:lstStyle/>
            <a:p>
              <a:endParaRPr/>
            </a:p>
          </p:txBody>
        </p:sp>
      </p:grpSp>
      <p:sp>
        <p:nvSpPr>
          <p:cNvPr id="64" name="object 64"/>
          <p:cNvSpPr/>
          <p:nvPr/>
        </p:nvSpPr>
        <p:spPr>
          <a:xfrm>
            <a:off x="4565014" y="3500754"/>
            <a:ext cx="611860" cy="175260"/>
          </a:xfrm>
          <a:prstGeom prst="rect">
            <a:avLst/>
          </a:prstGeom>
          <a:blipFill>
            <a:blip r:embed="rId35" cstate="print"/>
            <a:stretch>
              <a:fillRect/>
            </a:stretch>
          </a:blipFill>
        </p:spPr>
        <p:txBody>
          <a:bodyPr wrap="square" lIns="0" tIns="0" rIns="0" bIns="0" rtlCol="0"/>
          <a:lstStyle/>
          <a:p>
            <a:endParaRPr/>
          </a:p>
        </p:txBody>
      </p:sp>
      <p:sp>
        <p:nvSpPr>
          <p:cNvPr id="65" name="object 65"/>
          <p:cNvSpPr/>
          <p:nvPr/>
        </p:nvSpPr>
        <p:spPr>
          <a:xfrm>
            <a:off x="4600575" y="3637914"/>
            <a:ext cx="531495" cy="175260"/>
          </a:xfrm>
          <a:prstGeom prst="rect">
            <a:avLst/>
          </a:prstGeom>
          <a:blipFill>
            <a:blip r:embed="rId36" cstate="print"/>
            <a:stretch>
              <a:fillRect/>
            </a:stretch>
          </a:blipFill>
        </p:spPr>
        <p:txBody>
          <a:bodyPr wrap="square" lIns="0" tIns="0" rIns="0" bIns="0" rtlCol="0"/>
          <a:lstStyle/>
          <a:p>
            <a:endParaRPr/>
          </a:p>
        </p:txBody>
      </p:sp>
      <p:sp>
        <p:nvSpPr>
          <p:cNvPr id="66" name="object 66"/>
          <p:cNvSpPr/>
          <p:nvPr/>
        </p:nvSpPr>
        <p:spPr>
          <a:xfrm>
            <a:off x="4653279" y="3855720"/>
            <a:ext cx="358140" cy="208279"/>
          </a:xfrm>
          <a:custGeom>
            <a:avLst/>
            <a:gdLst/>
            <a:ahLst/>
            <a:cxnLst/>
            <a:rect l="l" t="t" r="r" b="b"/>
            <a:pathLst>
              <a:path w="358139" h="208279">
                <a:moveTo>
                  <a:pt x="253999" y="0"/>
                </a:moveTo>
                <a:lnTo>
                  <a:pt x="253999" y="52069"/>
                </a:lnTo>
                <a:lnTo>
                  <a:pt x="0" y="52069"/>
                </a:lnTo>
                <a:lnTo>
                  <a:pt x="0" y="156209"/>
                </a:lnTo>
                <a:lnTo>
                  <a:pt x="253999" y="156209"/>
                </a:lnTo>
                <a:lnTo>
                  <a:pt x="253999" y="208279"/>
                </a:lnTo>
                <a:lnTo>
                  <a:pt x="358140" y="104139"/>
                </a:lnTo>
                <a:lnTo>
                  <a:pt x="253999" y="0"/>
                </a:lnTo>
                <a:close/>
              </a:path>
            </a:pathLst>
          </a:custGeom>
          <a:solidFill>
            <a:srgbClr val="FFFFFF"/>
          </a:solidFill>
        </p:spPr>
        <p:txBody>
          <a:bodyPr wrap="square" lIns="0" tIns="0" rIns="0" bIns="0" rtlCol="0"/>
          <a:lstStyle/>
          <a:p>
            <a:endParaRPr/>
          </a:p>
        </p:txBody>
      </p:sp>
      <p:sp>
        <p:nvSpPr>
          <p:cNvPr id="67" name="object 67"/>
          <p:cNvSpPr/>
          <p:nvPr/>
        </p:nvSpPr>
        <p:spPr>
          <a:xfrm>
            <a:off x="4653279" y="3855720"/>
            <a:ext cx="358140" cy="208279"/>
          </a:xfrm>
          <a:custGeom>
            <a:avLst/>
            <a:gdLst/>
            <a:ahLst/>
            <a:cxnLst/>
            <a:rect l="l" t="t" r="r" b="b"/>
            <a:pathLst>
              <a:path w="358139" h="208279">
                <a:moveTo>
                  <a:pt x="0" y="52069"/>
                </a:moveTo>
                <a:lnTo>
                  <a:pt x="253999" y="52069"/>
                </a:lnTo>
                <a:lnTo>
                  <a:pt x="253999" y="0"/>
                </a:lnTo>
                <a:lnTo>
                  <a:pt x="358140" y="104139"/>
                </a:lnTo>
                <a:lnTo>
                  <a:pt x="253999" y="208279"/>
                </a:lnTo>
                <a:lnTo>
                  <a:pt x="253999" y="156209"/>
                </a:lnTo>
                <a:lnTo>
                  <a:pt x="0" y="156209"/>
                </a:lnTo>
                <a:lnTo>
                  <a:pt x="0" y="52069"/>
                </a:lnTo>
                <a:close/>
              </a:path>
            </a:pathLst>
          </a:custGeom>
          <a:ln w="25400">
            <a:solidFill>
              <a:srgbClr val="4471C4"/>
            </a:solidFill>
          </a:ln>
        </p:spPr>
        <p:txBody>
          <a:bodyPr wrap="square" lIns="0" tIns="0" rIns="0" bIns="0" rtlCol="0"/>
          <a:lstStyle/>
          <a:p>
            <a:endParaRPr/>
          </a:p>
        </p:txBody>
      </p:sp>
      <p:sp>
        <p:nvSpPr>
          <p:cNvPr id="68" name="object 68"/>
          <p:cNvSpPr/>
          <p:nvPr/>
        </p:nvSpPr>
        <p:spPr>
          <a:xfrm>
            <a:off x="5255895" y="3090545"/>
            <a:ext cx="205739" cy="157479"/>
          </a:xfrm>
          <a:prstGeom prst="rect">
            <a:avLst/>
          </a:prstGeom>
          <a:blipFill>
            <a:blip r:embed="rId2" cstate="print"/>
            <a:stretch>
              <a:fillRect/>
            </a:stretch>
          </a:blipFill>
        </p:spPr>
        <p:txBody>
          <a:bodyPr wrap="square" lIns="0" tIns="0" rIns="0" bIns="0" rtlCol="0"/>
          <a:lstStyle/>
          <a:p>
            <a:endParaRPr/>
          </a:p>
        </p:txBody>
      </p:sp>
      <p:sp>
        <p:nvSpPr>
          <p:cNvPr id="69" name="object 69"/>
          <p:cNvSpPr/>
          <p:nvPr/>
        </p:nvSpPr>
        <p:spPr>
          <a:xfrm>
            <a:off x="5393055" y="3090545"/>
            <a:ext cx="307975" cy="157479"/>
          </a:xfrm>
          <a:prstGeom prst="rect">
            <a:avLst/>
          </a:prstGeom>
          <a:blipFill>
            <a:blip r:embed="rId37" cstate="print"/>
            <a:stretch>
              <a:fillRect/>
            </a:stretch>
          </a:blipFill>
        </p:spPr>
        <p:txBody>
          <a:bodyPr wrap="square" lIns="0" tIns="0" rIns="0" bIns="0" rtlCol="0"/>
          <a:lstStyle/>
          <a:p>
            <a:endParaRPr/>
          </a:p>
        </p:txBody>
      </p:sp>
      <p:sp>
        <p:nvSpPr>
          <p:cNvPr id="70" name="object 70"/>
          <p:cNvSpPr/>
          <p:nvPr/>
        </p:nvSpPr>
        <p:spPr>
          <a:xfrm>
            <a:off x="5255895" y="3212465"/>
            <a:ext cx="358559" cy="157479"/>
          </a:xfrm>
          <a:prstGeom prst="rect">
            <a:avLst/>
          </a:prstGeom>
          <a:blipFill>
            <a:blip r:embed="rId38" cstate="print"/>
            <a:stretch>
              <a:fillRect/>
            </a:stretch>
          </a:blipFill>
        </p:spPr>
        <p:txBody>
          <a:bodyPr wrap="square" lIns="0" tIns="0" rIns="0" bIns="0" rtlCol="0"/>
          <a:lstStyle/>
          <a:p>
            <a:endParaRPr/>
          </a:p>
        </p:txBody>
      </p:sp>
      <p:sp>
        <p:nvSpPr>
          <p:cNvPr id="71" name="object 71"/>
          <p:cNvSpPr/>
          <p:nvPr/>
        </p:nvSpPr>
        <p:spPr>
          <a:xfrm>
            <a:off x="5715001" y="3053079"/>
            <a:ext cx="208279" cy="358140"/>
          </a:xfrm>
          <a:custGeom>
            <a:avLst/>
            <a:gdLst/>
            <a:ahLst/>
            <a:cxnLst/>
            <a:rect l="l" t="t" r="r" b="b"/>
            <a:pathLst>
              <a:path w="208279" h="358139">
                <a:moveTo>
                  <a:pt x="156210" y="0"/>
                </a:moveTo>
                <a:lnTo>
                  <a:pt x="52070" y="0"/>
                </a:lnTo>
                <a:lnTo>
                  <a:pt x="52070" y="254000"/>
                </a:lnTo>
                <a:lnTo>
                  <a:pt x="0" y="254000"/>
                </a:lnTo>
                <a:lnTo>
                  <a:pt x="104139" y="358140"/>
                </a:lnTo>
                <a:lnTo>
                  <a:pt x="208279" y="254000"/>
                </a:lnTo>
                <a:lnTo>
                  <a:pt x="156210" y="254000"/>
                </a:lnTo>
                <a:lnTo>
                  <a:pt x="156210" y="0"/>
                </a:lnTo>
                <a:close/>
              </a:path>
            </a:pathLst>
          </a:custGeom>
          <a:solidFill>
            <a:srgbClr val="FFFFFF"/>
          </a:solidFill>
        </p:spPr>
        <p:txBody>
          <a:bodyPr wrap="square" lIns="0" tIns="0" rIns="0" bIns="0" rtlCol="0"/>
          <a:lstStyle/>
          <a:p>
            <a:endParaRPr/>
          </a:p>
        </p:txBody>
      </p:sp>
      <p:sp>
        <p:nvSpPr>
          <p:cNvPr id="72" name="object 72"/>
          <p:cNvSpPr/>
          <p:nvPr/>
        </p:nvSpPr>
        <p:spPr>
          <a:xfrm>
            <a:off x="5715001" y="3053079"/>
            <a:ext cx="208279" cy="358140"/>
          </a:xfrm>
          <a:custGeom>
            <a:avLst/>
            <a:gdLst/>
            <a:ahLst/>
            <a:cxnLst/>
            <a:rect l="l" t="t" r="r" b="b"/>
            <a:pathLst>
              <a:path w="208279" h="358139">
                <a:moveTo>
                  <a:pt x="156210" y="0"/>
                </a:moveTo>
                <a:lnTo>
                  <a:pt x="156210" y="254000"/>
                </a:lnTo>
                <a:lnTo>
                  <a:pt x="208279" y="254000"/>
                </a:lnTo>
                <a:lnTo>
                  <a:pt x="104139" y="358140"/>
                </a:lnTo>
                <a:lnTo>
                  <a:pt x="0" y="254000"/>
                </a:lnTo>
                <a:lnTo>
                  <a:pt x="52070" y="254000"/>
                </a:lnTo>
                <a:lnTo>
                  <a:pt x="52070" y="0"/>
                </a:lnTo>
                <a:lnTo>
                  <a:pt x="156210" y="0"/>
                </a:lnTo>
                <a:close/>
              </a:path>
            </a:pathLst>
          </a:custGeom>
          <a:ln w="25400">
            <a:solidFill>
              <a:srgbClr val="4471C4"/>
            </a:solidFill>
          </a:ln>
        </p:spPr>
        <p:txBody>
          <a:bodyPr wrap="square" lIns="0" tIns="0" rIns="0" bIns="0" rtlCol="0"/>
          <a:lstStyle/>
          <a:p>
            <a:endParaRPr/>
          </a:p>
        </p:txBody>
      </p:sp>
      <p:sp>
        <p:nvSpPr>
          <p:cNvPr id="73" name="object 73"/>
          <p:cNvSpPr/>
          <p:nvPr/>
        </p:nvSpPr>
        <p:spPr>
          <a:xfrm>
            <a:off x="5267960" y="4861560"/>
            <a:ext cx="1183639" cy="601979"/>
          </a:xfrm>
          <a:prstGeom prst="rect">
            <a:avLst/>
          </a:prstGeom>
          <a:blipFill>
            <a:blip r:embed="rId39" cstate="print"/>
            <a:stretch>
              <a:fillRect/>
            </a:stretch>
          </a:blipFill>
        </p:spPr>
        <p:txBody>
          <a:bodyPr wrap="square" lIns="0" tIns="0" rIns="0" bIns="0" rtlCol="0"/>
          <a:lstStyle/>
          <a:p>
            <a:endParaRPr/>
          </a:p>
        </p:txBody>
      </p:sp>
      <p:sp>
        <p:nvSpPr>
          <p:cNvPr id="74" name="object 74"/>
          <p:cNvSpPr/>
          <p:nvPr/>
        </p:nvSpPr>
        <p:spPr>
          <a:xfrm>
            <a:off x="5775960" y="4480559"/>
            <a:ext cx="208279" cy="360680"/>
          </a:xfrm>
          <a:custGeom>
            <a:avLst/>
            <a:gdLst/>
            <a:ahLst/>
            <a:cxnLst/>
            <a:rect l="l" t="t" r="r" b="b"/>
            <a:pathLst>
              <a:path w="208279" h="360679">
                <a:moveTo>
                  <a:pt x="104139" y="0"/>
                </a:moveTo>
                <a:lnTo>
                  <a:pt x="0" y="104139"/>
                </a:lnTo>
                <a:lnTo>
                  <a:pt x="52069" y="104139"/>
                </a:lnTo>
                <a:lnTo>
                  <a:pt x="52069" y="360679"/>
                </a:lnTo>
                <a:lnTo>
                  <a:pt x="156210" y="360679"/>
                </a:lnTo>
                <a:lnTo>
                  <a:pt x="156210" y="104139"/>
                </a:lnTo>
                <a:lnTo>
                  <a:pt x="208279" y="104139"/>
                </a:lnTo>
                <a:lnTo>
                  <a:pt x="104139" y="0"/>
                </a:lnTo>
                <a:close/>
              </a:path>
            </a:pathLst>
          </a:custGeom>
          <a:solidFill>
            <a:srgbClr val="FFFFFF"/>
          </a:solidFill>
        </p:spPr>
        <p:txBody>
          <a:bodyPr wrap="square" lIns="0" tIns="0" rIns="0" bIns="0" rtlCol="0"/>
          <a:lstStyle/>
          <a:p>
            <a:endParaRPr/>
          </a:p>
        </p:txBody>
      </p:sp>
      <p:sp>
        <p:nvSpPr>
          <p:cNvPr id="75" name="object 75"/>
          <p:cNvSpPr/>
          <p:nvPr/>
        </p:nvSpPr>
        <p:spPr>
          <a:xfrm>
            <a:off x="5775960" y="4480559"/>
            <a:ext cx="208279" cy="360680"/>
          </a:xfrm>
          <a:custGeom>
            <a:avLst/>
            <a:gdLst/>
            <a:ahLst/>
            <a:cxnLst/>
            <a:rect l="l" t="t" r="r" b="b"/>
            <a:pathLst>
              <a:path w="208279" h="360679">
                <a:moveTo>
                  <a:pt x="52069" y="360679"/>
                </a:moveTo>
                <a:lnTo>
                  <a:pt x="52069" y="104139"/>
                </a:lnTo>
                <a:lnTo>
                  <a:pt x="0" y="104139"/>
                </a:lnTo>
                <a:lnTo>
                  <a:pt x="104139" y="0"/>
                </a:lnTo>
                <a:lnTo>
                  <a:pt x="208279" y="104139"/>
                </a:lnTo>
                <a:lnTo>
                  <a:pt x="156210" y="104139"/>
                </a:lnTo>
                <a:lnTo>
                  <a:pt x="156210" y="360679"/>
                </a:lnTo>
                <a:lnTo>
                  <a:pt x="52069" y="360679"/>
                </a:lnTo>
                <a:close/>
              </a:path>
            </a:pathLst>
          </a:custGeom>
          <a:ln w="25400">
            <a:solidFill>
              <a:srgbClr val="4471C4"/>
            </a:solidFill>
          </a:ln>
        </p:spPr>
        <p:txBody>
          <a:bodyPr wrap="square" lIns="0" tIns="0" rIns="0" bIns="0" rtlCol="0"/>
          <a:lstStyle/>
          <a:p>
            <a:endParaRPr/>
          </a:p>
        </p:txBody>
      </p:sp>
      <p:sp>
        <p:nvSpPr>
          <p:cNvPr id="76" name="object 76"/>
          <p:cNvSpPr/>
          <p:nvPr/>
        </p:nvSpPr>
        <p:spPr>
          <a:xfrm>
            <a:off x="5133339" y="3446779"/>
            <a:ext cx="1419860" cy="1016000"/>
          </a:xfrm>
          <a:custGeom>
            <a:avLst/>
            <a:gdLst/>
            <a:ahLst/>
            <a:cxnLst/>
            <a:rect l="l" t="t" r="r" b="b"/>
            <a:pathLst>
              <a:path w="1419860" h="1016000">
                <a:moveTo>
                  <a:pt x="1419860" y="0"/>
                </a:moveTo>
                <a:lnTo>
                  <a:pt x="0" y="0"/>
                </a:lnTo>
                <a:lnTo>
                  <a:pt x="0" y="1016000"/>
                </a:lnTo>
                <a:lnTo>
                  <a:pt x="1419860" y="1016000"/>
                </a:lnTo>
                <a:lnTo>
                  <a:pt x="1419860" y="0"/>
                </a:lnTo>
                <a:close/>
              </a:path>
            </a:pathLst>
          </a:custGeom>
          <a:solidFill>
            <a:srgbClr val="174592"/>
          </a:solidFill>
        </p:spPr>
        <p:txBody>
          <a:bodyPr wrap="square" lIns="0" tIns="0" rIns="0" bIns="0" rtlCol="0"/>
          <a:lstStyle/>
          <a:p>
            <a:endParaRPr/>
          </a:p>
        </p:txBody>
      </p:sp>
      <p:sp>
        <p:nvSpPr>
          <p:cNvPr id="77" name="object 77"/>
          <p:cNvSpPr/>
          <p:nvPr/>
        </p:nvSpPr>
        <p:spPr>
          <a:xfrm>
            <a:off x="5455920" y="3830320"/>
            <a:ext cx="789939" cy="325119"/>
          </a:xfrm>
          <a:prstGeom prst="rect">
            <a:avLst/>
          </a:prstGeom>
          <a:blipFill>
            <a:blip r:embed="rId40" cstate="print"/>
            <a:stretch>
              <a:fillRect/>
            </a:stretch>
          </a:blipFill>
        </p:spPr>
        <p:txBody>
          <a:bodyPr wrap="square" lIns="0" tIns="0" rIns="0" bIns="0" rtlCol="0"/>
          <a:lstStyle/>
          <a:p>
            <a:endParaRPr/>
          </a:p>
        </p:txBody>
      </p:sp>
      <p:sp>
        <p:nvSpPr>
          <p:cNvPr id="79" name="object 78">
            <a:extLst>
              <a:ext uri="{FF2B5EF4-FFF2-40B4-BE49-F238E27FC236}">
                <a16:creationId xmlns:a16="http://schemas.microsoft.com/office/drawing/2014/main" id="{E0254E11-02DE-4001-8DE9-FEA452816CC0}"/>
              </a:ext>
            </a:extLst>
          </p:cNvPr>
          <p:cNvSpPr/>
          <p:nvPr/>
        </p:nvSpPr>
        <p:spPr>
          <a:xfrm>
            <a:off x="538480" y="66040"/>
            <a:ext cx="1534160" cy="843279"/>
          </a:xfrm>
          <a:prstGeom prst="rect">
            <a:avLst/>
          </a:prstGeom>
          <a:blipFill>
            <a:blip r:embed="rId41" cstate="print"/>
            <a:stretch>
              <a:fillRect/>
            </a:stretch>
          </a:blipFill>
        </p:spPr>
        <p:txBody>
          <a:bodyPr wrap="square" lIns="0" tIns="0" rIns="0" bIns="0" rtlCol="0"/>
          <a:lstStyle/>
          <a:p>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998720" y="3307079"/>
            <a:ext cx="1419860" cy="1016000"/>
          </a:xfrm>
          <a:custGeom>
            <a:avLst/>
            <a:gdLst/>
            <a:ahLst/>
            <a:cxnLst/>
            <a:rect l="l" t="t" r="r" b="b"/>
            <a:pathLst>
              <a:path w="1419860" h="1016000">
                <a:moveTo>
                  <a:pt x="1419860" y="0"/>
                </a:moveTo>
                <a:lnTo>
                  <a:pt x="0" y="0"/>
                </a:lnTo>
                <a:lnTo>
                  <a:pt x="0" y="1016000"/>
                </a:lnTo>
                <a:lnTo>
                  <a:pt x="1419860" y="1016000"/>
                </a:lnTo>
                <a:lnTo>
                  <a:pt x="1419860" y="0"/>
                </a:lnTo>
                <a:close/>
              </a:path>
            </a:pathLst>
          </a:custGeom>
          <a:solidFill>
            <a:srgbClr val="174592"/>
          </a:solidFill>
        </p:spPr>
        <p:txBody>
          <a:bodyPr wrap="square" lIns="0" tIns="0" rIns="0" bIns="0" rtlCol="0"/>
          <a:lstStyle/>
          <a:p>
            <a:endParaRPr/>
          </a:p>
        </p:txBody>
      </p:sp>
      <p:grpSp>
        <p:nvGrpSpPr>
          <p:cNvPr id="3" name="object 3"/>
          <p:cNvGrpSpPr/>
          <p:nvPr/>
        </p:nvGrpSpPr>
        <p:grpSpPr>
          <a:xfrm>
            <a:off x="5006340" y="1371600"/>
            <a:ext cx="1445260" cy="815340"/>
            <a:chOff x="3482340" y="1371600"/>
            <a:chExt cx="1445260" cy="815340"/>
          </a:xfrm>
        </p:grpSpPr>
        <p:sp>
          <p:nvSpPr>
            <p:cNvPr id="4" name="object 4"/>
            <p:cNvSpPr/>
            <p:nvPr/>
          </p:nvSpPr>
          <p:spPr>
            <a:xfrm>
              <a:off x="3482340" y="1371600"/>
              <a:ext cx="1419860" cy="815340"/>
            </a:xfrm>
            <a:custGeom>
              <a:avLst/>
              <a:gdLst/>
              <a:ahLst/>
              <a:cxnLst/>
              <a:rect l="l" t="t" r="r" b="b"/>
              <a:pathLst>
                <a:path w="1419860" h="815339">
                  <a:moveTo>
                    <a:pt x="1419860" y="0"/>
                  </a:moveTo>
                  <a:lnTo>
                    <a:pt x="0" y="0"/>
                  </a:lnTo>
                  <a:lnTo>
                    <a:pt x="0" y="815339"/>
                  </a:lnTo>
                  <a:lnTo>
                    <a:pt x="1419860" y="815339"/>
                  </a:lnTo>
                  <a:lnTo>
                    <a:pt x="1419860" y="0"/>
                  </a:lnTo>
                  <a:close/>
                </a:path>
              </a:pathLst>
            </a:custGeom>
            <a:solidFill>
              <a:srgbClr val="174592"/>
            </a:solidFill>
          </p:spPr>
          <p:txBody>
            <a:bodyPr wrap="square" lIns="0" tIns="0" rIns="0" bIns="0" rtlCol="0"/>
            <a:lstStyle/>
            <a:p>
              <a:endParaRPr/>
            </a:p>
          </p:txBody>
        </p:sp>
        <p:sp>
          <p:nvSpPr>
            <p:cNvPr id="5" name="object 5"/>
            <p:cNvSpPr/>
            <p:nvPr/>
          </p:nvSpPr>
          <p:spPr>
            <a:xfrm>
              <a:off x="3545840" y="1537335"/>
              <a:ext cx="1381252" cy="175260"/>
            </a:xfrm>
            <a:prstGeom prst="rect">
              <a:avLst/>
            </a:prstGeom>
            <a:blipFill>
              <a:blip r:embed="rId2" cstate="print"/>
              <a:stretch>
                <a:fillRect/>
              </a:stretch>
            </a:blipFill>
          </p:spPr>
          <p:txBody>
            <a:bodyPr wrap="square" lIns="0" tIns="0" rIns="0" bIns="0" rtlCol="0"/>
            <a:lstStyle/>
            <a:p>
              <a:endParaRPr/>
            </a:p>
          </p:txBody>
        </p:sp>
        <p:sp>
          <p:nvSpPr>
            <p:cNvPr id="6" name="object 6"/>
            <p:cNvSpPr/>
            <p:nvPr/>
          </p:nvSpPr>
          <p:spPr>
            <a:xfrm>
              <a:off x="4107434" y="1674495"/>
              <a:ext cx="212725" cy="175260"/>
            </a:xfrm>
            <a:prstGeom prst="rect">
              <a:avLst/>
            </a:prstGeom>
            <a:blipFill>
              <a:blip r:embed="rId3" cstate="print"/>
              <a:stretch>
                <a:fillRect/>
              </a:stretch>
            </a:blipFill>
          </p:spPr>
          <p:txBody>
            <a:bodyPr wrap="square" lIns="0" tIns="0" rIns="0" bIns="0" rtlCol="0"/>
            <a:lstStyle/>
            <a:p>
              <a:endParaRPr/>
            </a:p>
          </p:txBody>
        </p:sp>
        <p:sp>
          <p:nvSpPr>
            <p:cNvPr id="7" name="object 7"/>
            <p:cNvSpPr/>
            <p:nvPr/>
          </p:nvSpPr>
          <p:spPr>
            <a:xfrm>
              <a:off x="3708400" y="1811337"/>
              <a:ext cx="1004531" cy="175577"/>
            </a:xfrm>
            <a:prstGeom prst="rect">
              <a:avLst/>
            </a:prstGeom>
            <a:blipFill>
              <a:blip r:embed="rId4" cstate="print"/>
              <a:stretch>
                <a:fillRect/>
              </a:stretch>
            </a:blipFill>
          </p:spPr>
          <p:txBody>
            <a:bodyPr wrap="square" lIns="0" tIns="0" rIns="0" bIns="0" rtlCol="0"/>
            <a:lstStyle/>
            <a:p>
              <a:endParaRPr/>
            </a:p>
          </p:txBody>
        </p:sp>
      </p:grpSp>
      <p:sp>
        <p:nvSpPr>
          <p:cNvPr id="8" name="object 8"/>
          <p:cNvSpPr/>
          <p:nvPr/>
        </p:nvSpPr>
        <p:spPr>
          <a:xfrm>
            <a:off x="5394071" y="2766378"/>
            <a:ext cx="217652" cy="157797"/>
          </a:xfrm>
          <a:prstGeom prst="rect">
            <a:avLst/>
          </a:prstGeom>
          <a:blipFill>
            <a:blip r:embed="rId5" cstate="print"/>
            <a:stretch>
              <a:fillRect/>
            </a:stretch>
          </a:blipFill>
        </p:spPr>
        <p:txBody>
          <a:bodyPr wrap="square" lIns="0" tIns="0" rIns="0" bIns="0" rtlCol="0"/>
          <a:lstStyle/>
          <a:p>
            <a:endParaRPr/>
          </a:p>
        </p:txBody>
      </p:sp>
      <p:grpSp>
        <p:nvGrpSpPr>
          <p:cNvPr id="9" name="object 9"/>
          <p:cNvGrpSpPr/>
          <p:nvPr/>
        </p:nvGrpSpPr>
        <p:grpSpPr>
          <a:xfrm>
            <a:off x="4536439" y="2184400"/>
            <a:ext cx="727710" cy="1121410"/>
            <a:chOff x="3012439" y="2184400"/>
            <a:chExt cx="727710" cy="1121410"/>
          </a:xfrm>
        </p:grpSpPr>
        <p:sp>
          <p:nvSpPr>
            <p:cNvPr id="10" name="object 10"/>
            <p:cNvSpPr/>
            <p:nvPr/>
          </p:nvSpPr>
          <p:spPr>
            <a:xfrm>
              <a:off x="3012439" y="2757868"/>
              <a:ext cx="626198" cy="157797"/>
            </a:xfrm>
            <a:prstGeom prst="rect">
              <a:avLst/>
            </a:prstGeom>
            <a:blipFill>
              <a:blip r:embed="rId6" cstate="print"/>
              <a:stretch>
                <a:fillRect/>
              </a:stretch>
            </a:blipFill>
          </p:spPr>
          <p:txBody>
            <a:bodyPr wrap="square" lIns="0" tIns="0" rIns="0" bIns="0" rtlCol="0"/>
            <a:lstStyle/>
            <a:p>
              <a:endParaRPr/>
            </a:p>
          </p:txBody>
        </p:sp>
        <p:sp>
          <p:nvSpPr>
            <p:cNvPr id="11" name="object 11"/>
            <p:cNvSpPr/>
            <p:nvPr/>
          </p:nvSpPr>
          <p:spPr>
            <a:xfrm>
              <a:off x="3012439" y="2879407"/>
              <a:ext cx="329184" cy="157797"/>
            </a:xfrm>
            <a:prstGeom prst="rect">
              <a:avLst/>
            </a:prstGeom>
            <a:blipFill>
              <a:blip r:embed="rId7" cstate="print"/>
              <a:stretch>
                <a:fillRect/>
              </a:stretch>
            </a:blipFill>
          </p:spPr>
          <p:txBody>
            <a:bodyPr wrap="square" lIns="0" tIns="0" rIns="0" bIns="0" rtlCol="0"/>
            <a:lstStyle/>
            <a:p>
              <a:endParaRPr/>
            </a:p>
          </p:txBody>
        </p:sp>
        <p:sp>
          <p:nvSpPr>
            <p:cNvPr id="12" name="object 12"/>
            <p:cNvSpPr/>
            <p:nvPr/>
          </p:nvSpPr>
          <p:spPr>
            <a:xfrm>
              <a:off x="3636390" y="2184400"/>
              <a:ext cx="103505" cy="1121410"/>
            </a:xfrm>
            <a:custGeom>
              <a:avLst/>
              <a:gdLst/>
              <a:ahLst/>
              <a:cxnLst/>
              <a:rect l="l" t="t" r="r" b="b"/>
              <a:pathLst>
                <a:path w="103504" h="1121410">
                  <a:moveTo>
                    <a:pt x="51688" y="25109"/>
                  </a:moveTo>
                  <a:lnTo>
                    <a:pt x="45338" y="35995"/>
                  </a:lnTo>
                  <a:lnTo>
                    <a:pt x="45338" y="1121028"/>
                  </a:lnTo>
                  <a:lnTo>
                    <a:pt x="58038" y="1121028"/>
                  </a:lnTo>
                  <a:lnTo>
                    <a:pt x="58038" y="35995"/>
                  </a:lnTo>
                  <a:lnTo>
                    <a:pt x="51688" y="25109"/>
                  </a:lnTo>
                  <a:close/>
                </a:path>
                <a:path w="103504" h="1121410">
                  <a:moveTo>
                    <a:pt x="51688" y="0"/>
                  </a:moveTo>
                  <a:lnTo>
                    <a:pt x="0" y="88646"/>
                  </a:lnTo>
                  <a:lnTo>
                    <a:pt x="1016" y="92455"/>
                  </a:lnTo>
                  <a:lnTo>
                    <a:pt x="7112" y="96012"/>
                  </a:lnTo>
                  <a:lnTo>
                    <a:pt x="10922" y="94996"/>
                  </a:lnTo>
                  <a:lnTo>
                    <a:pt x="45338" y="35995"/>
                  </a:lnTo>
                  <a:lnTo>
                    <a:pt x="45338" y="12573"/>
                  </a:lnTo>
                  <a:lnTo>
                    <a:pt x="59020" y="12573"/>
                  </a:lnTo>
                  <a:lnTo>
                    <a:pt x="51688" y="0"/>
                  </a:lnTo>
                  <a:close/>
                </a:path>
                <a:path w="103504" h="1121410">
                  <a:moveTo>
                    <a:pt x="59020" y="12573"/>
                  </a:moveTo>
                  <a:lnTo>
                    <a:pt x="58038" y="12573"/>
                  </a:lnTo>
                  <a:lnTo>
                    <a:pt x="58039" y="35995"/>
                  </a:lnTo>
                  <a:lnTo>
                    <a:pt x="92456" y="94996"/>
                  </a:lnTo>
                  <a:lnTo>
                    <a:pt x="96266" y="96012"/>
                  </a:lnTo>
                  <a:lnTo>
                    <a:pt x="102362" y="92455"/>
                  </a:lnTo>
                  <a:lnTo>
                    <a:pt x="103378" y="88646"/>
                  </a:lnTo>
                  <a:lnTo>
                    <a:pt x="59020" y="12573"/>
                  </a:lnTo>
                  <a:close/>
                </a:path>
                <a:path w="103504" h="1121410">
                  <a:moveTo>
                    <a:pt x="58038" y="12573"/>
                  </a:moveTo>
                  <a:lnTo>
                    <a:pt x="45338" y="12573"/>
                  </a:lnTo>
                  <a:lnTo>
                    <a:pt x="45338" y="35995"/>
                  </a:lnTo>
                  <a:lnTo>
                    <a:pt x="51688" y="25109"/>
                  </a:lnTo>
                  <a:lnTo>
                    <a:pt x="46228" y="15748"/>
                  </a:lnTo>
                  <a:lnTo>
                    <a:pt x="58038" y="15748"/>
                  </a:lnTo>
                  <a:lnTo>
                    <a:pt x="58038" y="12573"/>
                  </a:lnTo>
                  <a:close/>
                </a:path>
                <a:path w="103504" h="1121410">
                  <a:moveTo>
                    <a:pt x="58038" y="15748"/>
                  </a:moveTo>
                  <a:lnTo>
                    <a:pt x="57150" y="15748"/>
                  </a:lnTo>
                  <a:lnTo>
                    <a:pt x="51688" y="25109"/>
                  </a:lnTo>
                  <a:lnTo>
                    <a:pt x="58039" y="35995"/>
                  </a:lnTo>
                  <a:lnTo>
                    <a:pt x="58038" y="15748"/>
                  </a:lnTo>
                  <a:close/>
                </a:path>
                <a:path w="103504" h="1121410">
                  <a:moveTo>
                    <a:pt x="57150" y="15748"/>
                  </a:moveTo>
                  <a:lnTo>
                    <a:pt x="46228" y="15748"/>
                  </a:lnTo>
                  <a:lnTo>
                    <a:pt x="51688" y="25109"/>
                  </a:lnTo>
                  <a:lnTo>
                    <a:pt x="57150" y="15748"/>
                  </a:lnTo>
                  <a:close/>
                </a:path>
              </a:pathLst>
            </a:custGeom>
            <a:solidFill>
              <a:srgbClr val="4471C4"/>
            </a:solidFill>
          </p:spPr>
          <p:txBody>
            <a:bodyPr wrap="square" lIns="0" tIns="0" rIns="0" bIns="0" rtlCol="0"/>
            <a:lstStyle/>
            <a:p>
              <a:endParaRPr/>
            </a:p>
          </p:txBody>
        </p:sp>
      </p:grpSp>
      <p:sp>
        <p:nvSpPr>
          <p:cNvPr id="13" name="object 13"/>
          <p:cNvSpPr/>
          <p:nvPr/>
        </p:nvSpPr>
        <p:spPr>
          <a:xfrm>
            <a:off x="5549011" y="2179320"/>
            <a:ext cx="103505" cy="1121410"/>
          </a:xfrm>
          <a:custGeom>
            <a:avLst/>
            <a:gdLst/>
            <a:ahLst/>
            <a:cxnLst/>
            <a:rect l="l" t="t" r="r" b="b"/>
            <a:pathLst>
              <a:path w="103504" h="1121410">
                <a:moveTo>
                  <a:pt x="51688" y="25109"/>
                </a:moveTo>
                <a:lnTo>
                  <a:pt x="45338" y="35995"/>
                </a:lnTo>
                <a:lnTo>
                  <a:pt x="45338" y="1121028"/>
                </a:lnTo>
                <a:lnTo>
                  <a:pt x="58038" y="1121028"/>
                </a:lnTo>
                <a:lnTo>
                  <a:pt x="58038" y="35995"/>
                </a:lnTo>
                <a:lnTo>
                  <a:pt x="51688" y="25109"/>
                </a:lnTo>
                <a:close/>
              </a:path>
              <a:path w="103504" h="1121410">
                <a:moveTo>
                  <a:pt x="51688" y="0"/>
                </a:moveTo>
                <a:lnTo>
                  <a:pt x="0" y="88645"/>
                </a:lnTo>
                <a:lnTo>
                  <a:pt x="1015" y="92455"/>
                </a:lnTo>
                <a:lnTo>
                  <a:pt x="7112" y="96012"/>
                </a:lnTo>
                <a:lnTo>
                  <a:pt x="10922" y="94995"/>
                </a:lnTo>
                <a:lnTo>
                  <a:pt x="45338" y="35995"/>
                </a:lnTo>
                <a:lnTo>
                  <a:pt x="45338" y="12572"/>
                </a:lnTo>
                <a:lnTo>
                  <a:pt x="59020" y="12572"/>
                </a:lnTo>
                <a:lnTo>
                  <a:pt x="51688" y="0"/>
                </a:lnTo>
                <a:close/>
              </a:path>
              <a:path w="103504" h="1121410">
                <a:moveTo>
                  <a:pt x="59020" y="12572"/>
                </a:moveTo>
                <a:lnTo>
                  <a:pt x="58038" y="12572"/>
                </a:lnTo>
                <a:lnTo>
                  <a:pt x="58038" y="35995"/>
                </a:lnTo>
                <a:lnTo>
                  <a:pt x="92455" y="94995"/>
                </a:lnTo>
                <a:lnTo>
                  <a:pt x="96265" y="96012"/>
                </a:lnTo>
                <a:lnTo>
                  <a:pt x="102362" y="92455"/>
                </a:lnTo>
                <a:lnTo>
                  <a:pt x="103377" y="88645"/>
                </a:lnTo>
                <a:lnTo>
                  <a:pt x="59020" y="12572"/>
                </a:lnTo>
                <a:close/>
              </a:path>
              <a:path w="103504" h="1121410">
                <a:moveTo>
                  <a:pt x="58038" y="12572"/>
                </a:moveTo>
                <a:lnTo>
                  <a:pt x="45338" y="12572"/>
                </a:lnTo>
                <a:lnTo>
                  <a:pt x="45338" y="35995"/>
                </a:lnTo>
                <a:lnTo>
                  <a:pt x="51688" y="25109"/>
                </a:lnTo>
                <a:lnTo>
                  <a:pt x="46227" y="15747"/>
                </a:lnTo>
                <a:lnTo>
                  <a:pt x="58038" y="15747"/>
                </a:lnTo>
                <a:lnTo>
                  <a:pt x="58038" y="12572"/>
                </a:lnTo>
                <a:close/>
              </a:path>
              <a:path w="103504" h="1121410">
                <a:moveTo>
                  <a:pt x="58038" y="15747"/>
                </a:moveTo>
                <a:lnTo>
                  <a:pt x="57150" y="15747"/>
                </a:lnTo>
                <a:lnTo>
                  <a:pt x="51688" y="25109"/>
                </a:lnTo>
                <a:lnTo>
                  <a:pt x="58038" y="35995"/>
                </a:lnTo>
                <a:lnTo>
                  <a:pt x="58038" y="15747"/>
                </a:lnTo>
                <a:close/>
              </a:path>
              <a:path w="103504" h="1121410">
                <a:moveTo>
                  <a:pt x="57150" y="15747"/>
                </a:moveTo>
                <a:lnTo>
                  <a:pt x="46227" y="15747"/>
                </a:lnTo>
                <a:lnTo>
                  <a:pt x="51688" y="25109"/>
                </a:lnTo>
                <a:lnTo>
                  <a:pt x="57150" y="15747"/>
                </a:lnTo>
                <a:close/>
              </a:path>
            </a:pathLst>
          </a:custGeom>
          <a:solidFill>
            <a:srgbClr val="1F408D"/>
          </a:solidFill>
        </p:spPr>
        <p:txBody>
          <a:bodyPr wrap="square" lIns="0" tIns="0" rIns="0" bIns="0" rtlCol="0"/>
          <a:lstStyle/>
          <a:p>
            <a:endParaRPr/>
          </a:p>
        </p:txBody>
      </p:sp>
      <p:grpSp>
        <p:nvGrpSpPr>
          <p:cNvPr id="14" name="object 14"/>
          <p:cNvGrpSpPr/>
          <p:nvPr/>
        </p:nvGrpSpPr>
        <p:grpSpPr>
          <a:xfrm>
            <a:off x="5917310" y="2179320"/>
            <a:ext cx="830580" cy="1121410"/>
            <a:chOff x="4393310" y="2179320"/>
            <a:chExt cx="830580" cy="1121410"/>
          </a:xfrm>
        </p:grpSpPr>
        <p:sp>
          <p:nvSpPr>
            <p:cNvPr id="15" name="object 15"/>
            <p:cNvSpPr/>
            <p:nvPr/>
          </p:nvSpPr>
          <p:spPr>
            <a:xfrm>
              <a:off x="4393310" y="2179320"/>
              <a:ext cx="103505" cy="1121410"/>
            </a:xfrm>
            <a:custGeom>
              <a:avLst/>
              <a:gdLst/>
              <a:ahLst/>
              <a:cxnLst/>
              <a:rect l="l" t="t" r="r" b="b"/>
              <a:pathLst>
                <a:path w="103504" h="1121410">
                  <a:moveTo>
                    <a:pt x="7112" y="1024889"/>
                  </a:moveTo>
                  <a:lnTo>
                    <a:pt x="1015" y="1028445"/>
                  </a:lnTo>
                  <a:lnTo>
                    <a:pt x="0" y="1032382"/>
                  </a:lnTo>
                  <a:lnTo>
                    <a:pt x="51688" y="1121028"/>
                  </a:lnTo>
                  <a:lnTo>
                    <a:pt x="59020" y="1108455"/>
                  </a:lnTo>
                  <a:lnTo>
                    <a:pt x="45338" y="1108455"/>
                  </a:lnTo>
                  <a:lnTo>
                    <a:pt x="45338" y="1084906"/>
                  </a:lnTo>
                  <a:lnTo>
                    <a:pt x="10922" y="1025905"/>
                  </a:lnTo>
                  <a:lnTo>
                    <a:pt x="7112" y="1024889"/>
                  </a:lnTo>
                  <a:close/>
                </a:path>
                <a:path w="103504" h="1121410">
                  <a:moveTo>
                    <a:pt x="45338" y="1084906"/>
                  </a:moveTo>
                  <a:lnTo>
                    <a:pt x="45338" y="1108455"/>
                  </a:lnTo>
                  <a:lnTo>
                    <a:pt x="58038" y="1108455"/>
                  </a:lnTo>
                  <a:lnTo>
                    <a:pt x="58038" y="1105153"/>
                  </a:lnTo>
                  <a:lnTo>
                    <a:pt x="46227" y="1105153"/>
                  </a:lnTo>
                  <a:lnTo>
                    <a:pt x="51688" y="1095792"/>
                  </a:lnTo>
                  <a:lnTo>
                    <a:pt x="45338" y="1084906"/>
                  </a:lnTo>
                  <a:close/>
                </a:path>
                <a:path w="103504" h="1121410">
                  <a:moveTo>
                    <a:pt x="96265" y="1024889"/>
                  </a:moveTo>
                  <a:lnTo>
                    <a:pt x="92455" y="1025905"/>
                  </a:lnTo>
                  <a:lnTo>
                    <a:pt x="58038" y="1084906"/>
                  </a:lnTo>
                  <a:lnTo>
                    <a:pt x="58038" y="1108455"/>
                  </a:lnTo>
                  <a:lnTo>
                    <a:pt x="59020" y="1108455"/>
                  </a:lnTo>
                  <a:lnTo>
                    <a:pt x="103377" y="1032382"/>
                  </a:lnTo>
                  <a:lnTo>
                    <a:pt x="102362" y="1028445"/>
                  </a:lnTo>
                  <a:lnTo>
                    <a:pt x="96265" y="1024889"/>
                  </a:lnTo>
                  <a:close/>
                </a:path>
                <a:path w="103504" h="1121410">
                  <a:moveTo>
                    <a:pt x="51688" y="1095792"/>
                  </a:moveTo>
                  <a:lnTo>
                    <a:pt x="46227" y="1105153"/>
                  </a:lnTo>
                  <a:lnTo>
                    <a:pt x="57150" y="1105153"/>
                  </a:lnTo>
                  <a:lnTo>
                    <a:pt x="51688" y="1095792"/>
                  </a:lnTo>
                  <a:close/>
                </a:path>
                <a:path w="103504" h="1121410">
                  <a:moveTo>
                    <a:pt x="58038" y="1084906"/>
                  </a:moveTo>
                  <a:lnTo>
                    <a:pt x="51688" y="1095792"/>
                  </a:lnTo>
                  <a:lnTo>
                    <a:pt x="57150" y="1105153"/>
                  </a:lnTo>
                  <a:lnTo>
                    <a:pt x="58038" y="1105153"/>
                  </a:lnTo>
                  <a:lnTo>
                    <a:pt x="58038" y="1084906"/>
                  </a:lnTo>
                  <a:close/>
                </a:path>
                <a:path w="103504" h="1121410">
                  <a:moveTo>
                    <a:pt x="51688" y="25109"/>
                  </a:moveTo>
                  <a:lnTo>
                    <a:pt x="45338" y="35995"/>
                  </a:lnTo>
                  <a:lnTo>
                    <a:pt x="45338" y="1084906"/>
                  </a:lnTo>
                  <a:lnTo>
                    <a:pt x="51688" y="1095792"/>
                  </a:lnTo>
                  <a:lnTo>
                    <a:pt x="58038" y="1084906"/>
                  </a:lnTo>
                  <a:lnTo>
                    <a:pt x="58038" y="35995"/>
                  </a:lnTo>
                  <a:lnTo>
                    <a:pt x="51688" y="25109"/>
                  </a:lnTo>
                  <a:close/>
                </a:path>
                <a:path w="103504" h="1121410">
                  <a:moveTo>
                    <a:pt x="51688" y="0"/>
                  </a:moveTo>
                  <a:lnTo>
                    <a:pt x="0" y="88645"/>
                  </a:lnTo>
                  <a:lnTo>
                    <a:pt x="1015" y="92455"/>
                  </a:lnTo>
                  <a:lnTo>
                    <a:pt x="7112" y="96012"/>
                  </a:lnTo>
                  <a:lnTo>
                    <a:pt x="10922" y="94995"/>
                  </a:lnTo>
                  <a:lnTo>
                    <a:pt x="45338" y="35995"/>
                  </a:lnTo>
                  <a:lnTo>
                    <a:pt x="45338" y="12572"/>
                  </a:lnTo>
                  <a:lnTo>
                    <a:pt x="59020" y="12572"/>
                  </a:lnTo>
                  <a:lnTo>
                    <a:pt x="51688" y="0"/>
                  </a:lnTo>
                  <a:close/>
                </a:path>
                <a:path w="103504" h="1121410">
                  <a:moveTo>
                    <a:pt x="59020" y="12572"/>
                  </a:moveTo>
                  <a:lnTo>
                    <a:pt x="58038" y="12572"/>
                  </a:lnTo>
                  <a:lnTo>
                    <a:pt x="58038" y="35995"/>
                  </a:lnTo>
                  <a:lnTo>
                    <a:pt x="92455" y="94995"/>
                  </a:lnTo>
                  <a:lnTo>
                    <a:pt x="96265" y="96012"/>
                  </a:lnTo>
                  <a:lnTo>
                    <a:pt x="102362" y="92455"/>
                  </a:lnTo>
                  <a:lnTo>
                    <a:pt x="103377" y="88645"/>
                  </a:lnTo>
                  <a:lnTo>
                    <a:pt x="59020" y="12572"/>
                  </a:lnTo>
                  <a:close/>
                </a:path>
                <a:path w="103504" h="1121410">
                  <a:moveTo>
                    <a:pt x="58038" y="12572"/>
                  </a:moveTo>
                  <a:lnTo>
                    <a:pt x="45338" y="12572"/>
                  </a:lnTo>
                  <a:lnTo>
                    <a:pt x="45338" y="35995"/>
                  </a:lnTo>
                  <a:lnTo>
                    <a:pt x="51688" y="25109"/>
                  </a:lnTo>
                  <a:lnTo>
                    <a:pt x="46227" y="15747"/>
                  </a:lnTo>
                  <a:lnTo>
                    <a:pt x="58038" y="15747"/>
                  </a:lnTo>
                  <a:lnTo>
                    <a:pt x="58038" y="12572"/>
                  </a:lnTo>
                  <a:close/>
                </a:path>
                <a:path w="103504" h="1121410">
                  <a:moveTo>
                    <a:pt x="58038" y="15747"/>
                  </a:moveTo>
                  <a:lnTo>
                    <a:pt x="57150" y="15747"/>
                  </a:lnTo>
                  <a:lnTo>
                    <a:pt x="51688" y="25109"/>
                  </a:lnTo>
                  <a:lnTo>
                    <a:pt x="58038" y="35995"/>
                  </a:lnTo>
                  <a:lnTo>
                    <a:pt x="58038" y="15747"/>
                  </a:lnTo>
                  <a:close/>
                </a:path>
                <a:path w="103504" h="1121410">
                  <a:moveTo>
                    <a:pt x="57150" y="15747"/>
                  </a:moveTo>
                  <a:lnTo>
                    <a:pt x="46227" y="15747"/>
                  </a:lnTo>
                  <a:lnTo>
                    <a:pt x="51688" y="25109"/>
                  </a:lnTo>
                  <a:lnTo>
                    <a:pt x="57150" y="15747"/>
                  </a:lnTo>
                  <a:close/>
                </a:path>
              </a:pathLst>
            </a:custGeom>
            <a:solidFill>
              <a:srgbClr val="3E6DC3"/>
            </a:solidFill>
          </p:spPr>
          <p:txBody>
            <a:bodyPr wrap="square" lIns="0" tIns="0" rIns="0" bIns="0" rtlCol="0"/>
            <a:lstStyle/>
            <a:p>
              <a:endParaRPr/>
            </a:p>
          </p:txBody>
        </p:sp>
        <p:sp>
          <p:nvSpPr>
            <p:cNvPr id="16" name="object 16"/>
            <p:cNvSpPr/>
            <p:nvPr/>
          </p:nvSpPr>
          <p:spPr>
            <a:xfrm>
              <a:off x="4511039" y="2757868"/>
              <a:ext cx="712470" cy="157797"/>
            </a:xfrm>
            <a:prstGeom prst="rect">
              <a:avLst/>
            </a:prstGeom>
            <a:blipFill>
              <a:blip r:embed="rId8" cstate="print"/>
              <a:stretch>
                <a:fillRect/>
              </a:stretch>
            </a:blipFill>
          </p:spPr>
          <p:txBody>
            <a:bodyPr wrap="square" lIns="0" tIns="0" rIns="0" bIns="0" rtlCol="0"/>
            <a:lstStyle/>
            <a:p>
              <a:endParaRPr/>
            </a:p>
          </p:txBody>
        </p:sp>
      </p:grpSp>
      <p:grpSp>
        <p:nvGrpSpPr>
          <p:cNvPr id="17" name="object 17"/>
          <p:cNvGrpSpPr/>
          <p:nvPr/>
        </p:nvGrpSpPr>
        <p:grpSpPr>
          <a:xfrm>
            <a:off x="2250440" y="3292476"/>
            <a:ext cx="2748280" cy="263525"/>
            <a:chOff x="726440" y="3292475"/>
            <a:chExt cx="2748280" cy="263525"/>
          </a:xfrm>
        </p:grpSpPr>
        <p:sp>
          <p:nvSpPr>
            <p:cNvPr id="18" name="object 18"/>
            <p:cNvSpPr/>
            <p:nvPr/>
          </p:nvSpPr>
          <p:spPr>
            <a:xfrm>
              <a:off x="739140" y="3314700"/>
              <a:ext cx="1259840" cy="228600"/>
            </a:xfrm>
            <a:custGeom>
              <a:avLst/>
              <a:gdLst/>
              <a:ahLst/>
              <a:cxnLst/>
              <a:rect l="l" t="t" r="r" b="b"/>
              <a:pathLst>
                <a:path w="1259839" h="228600">
                  <a:moveTo>
                    <a:pt x="0" y="228600"/>
                  </a:moveTo>
                  <a:lnTo>
                    <a:pt x="1259840" y="228600"/>
                  </a:lnTo>
                  <a:lnTo>
                    <a:pt x="1259840" y="0"/>
                  </a:lnTo>
                  <a:lnTo>
                    <a:pt x="0" y="0"/>
                  </a:lnTo>
                  <a:lnTo>
                    <a:pt x="0" y="228600"/>
                  </a:lnTo>
                  <a:close/>
                </a:path>
              </a:pathLst>
            </a:custGeom>
            <a:ln w="25400">
              <a:solidFill>
                <a:srgbClr val="4471C4"/>
              </a:solidFill>
            </a:ln>
          </p:spPr>
          <p:txBody>
            <a:bodyPr wrap="square" lIns="0" tIns="0" rIns="0" bIns="0" rtlCol="0"/>
            <a:lstStyle/>
            <a:p>
              <a:endParaRPr/>
            </a:p>
          </p:txBody>
        </p:sp>
        <p:sp>
          <p:nvSpPr>
            <p:cNvPr id="19" name="object 19"/>
            <p:cNvSpPr/>
            <p:nvPr/>
          </p:nvSpPr>
          <p:spPr>
            <a:xfrm>
              <a:off x="962660" y="3328669"/>
              <a:ext cx="527761" cy="175260"/>
            </a:xfrm>
            <a:prstGeom prst="rect">
              <a:avLst/>
            </a:prstGeom>
            <a:blipFill>
              <a:blip r:embed="rId9" cstate="print"/>
              <a:stretch>
                <a:fillRect/>
              </a:stretch>
            </a:blipFill>
          </p:spPr>
          <p:txBody>
            <a:bodyPr wrap="square" lIns="0" tIns="0" rIns="0" bIns="0" rtlCol="0"/>
            <a:lstStyle/>
            <a:p>
              <a:endParaRPr/>
            </a:p>
          </p:txBody>
        </p:sp>
        <p:sp>
          <p:nvSpPr>
            <p:cNvPr id="20" name="object 20"/>
            <p:cNvSpPr/>
            <p:nvPr/>
          </p:nvSpPr>
          <p:spPr>
            <a:xfrm>
              <a:off x="1437640" y="3328669"/>
              <a:ext cx="394119" cy="175260"/>
            </a:xfrm>
            <a:prstGeom prst="rect">
              <a:avLst/>
            </a:prstGeom>
            <a:blipFill>
              <a:blip r:embed="rId10" cstate="print"/>
              <a:stretch>
                <a:fillRect/>
              </a:stretch>
            </a:blipFill>
          </p:spPr>
          <p:txBody>
            <a:bodyPr wrap="square" lIns="0" tIns="0" rIns="0" bIns="0" rtlCol="0"/>
            <a:lstStyle/>
            <a:p>
              <a:endParaRPr/>
            </a:p>
          </p:txBody>
        </p:sp>
        <p:sp>
          <p:nvSpPr>
            <p:cNvPr id="21" name="object 21"/>
            <p:cNvSpPr/>
            <p:nvPr/>
          </p:nvSpPr>
          <p:spPr>
            <a:xfrm>
              <a:off x="1998979" y="3377310"/>
              <a:ext cx="1475740" cy="103505"/>
            </a:xfrm>
            <a:custGeom>
              <a:avLst/>
              <a:gdLst/>
              <a:ahLst/>
              <a:cxnLst/>
              <a:rect l="l" t="t" r="r" b="b"/>
              <a:pathLst>
                <a:path w="1475739" h="103504">
                  <a:moveTo>
                    <a:pt x="1450122" y="51688"/>
                  </a:moveTo>
                  <a:lnTo>
                    <a:pt x="1380235" y="92455"/>
                  </a:lnTo>
                  <a:lnTo>
                    <a:pt x="1379220" y="96265"/>
                  </a:lnTo>
                  <a:lnTo>
                    <a:pt x="1382775" y="102362"/>
                  </a:lnTo>
                  <a:lnTo>
                    <a:pt x="1386585" y="103377"/>
                  </a:lnTo>
                  <a:lnTo>
                    <a:pt x="1464341" y="58038"/>
                  </a:lnTo>
                  <a:lnTo>
                    <a:pt x="1462658" y="58038"/>
                  </a:lnTo>
                  <a:lnTo>
                    <a:pt x="1462658" y="57150"/>
                  </a:lnTo>
                  <a:lnTo>
                    <a:pt x="1459483" y="57150"/>
                  </a:lnTo>
                  <a:lnTo>
                    <a:pt x="1450122" y="51688"/>
                  </a:lnTo>
                  <a:close/>
                </a:path>
                <a:path w="1475739" h="103504">
                  <a:moveTo>
                    <a:pt x="1439236" y="45338"/>
                  </a:moveTo>
                  <a:lnTo>
                    <a:pt x="0" y="45338"/>
                  </a:lnTo>
                  <a:lnTo>
                    <a:pt x="0" y="58038"/>
                  </a:lnTo>
                  <a:lnTo>
                    <a:pt x="1439236" y="58038"/>
                  </a:lnTo>
                  <a:lnTo>
                    <a:pt x="1450122" y="51688"/>
                  </a:lnTo>
                  <a:lnTo>
                    <a:pt x="1439236" y="45338"/>
                  </a:lnTo>
                  <a:close/>
                </a:path>
                <a:path w="1475739" h="103504">
                  <a:moveTo>
                    <a:pt x="1464341" y="45338"/>
                  </a:moveTo>
                  <a:lnTo>
                    <a:pt x="1462658" y="45338"/>
                  </a:lnTo>
                  <a:lnTo>
                    <a:pt x="1462658" y="58038"/>
                  </a:lnTo>
                  <a:lnTo>
                    <a:pt x="1464341" y="58038"/>
                  </a:lnTo>
                  <a:lnTo>
                    <a:pt x="1475232" y="51688"/>
                  </a:lnTo>
                  <a:lnTo>
                    <a:pt x="1464341" y="45338"/>
                  </a:lnTo>
                  <a:close/>
                </a:path>
                <a:path w="1475739" h="103504">
                  <a:moveTo>
                    <a:pt x="1459483" y="46227"/>
                  </a:moveTo>
                  <a:lnTo>
                    <a:pt x="1450122" y="51688"/>
                  </a:lnTo>
                  <a:lnTo>
                    <a:pt x="1459483" y="57150"/>
                  </a:lnTo>
                  <a:lnTo>
                    <a:pt x="1459483" y="46227"/>
                  </a:lnTo>
                  <a:close/>
                </a:path>
                <a:path w="1475739" h="103504">
                  <a:moveTo>
                    <a:pt x="1462658" y="46227"/>
                  </a:moveTo>
                  <a:lnTo>
                    <a:pt x="1459483" y="46227"/>
                  </a:lnTo>
                  <a:lnTo>
                    <a:pt x="1459483" y="57150"/>
                  </a:lnTo>
                  <a:lnTo>
                    <a:pt x="1462658" y="57150"/>
                  </a:lnTo>
                  <a:lnTo>
                    <a:pt x="1462658" y="46227"/>
                  </a:lnTo>
                  <a:close/>
                </a:path>
                <a:path w="1475739" h="103504">
                  <a:moveTo>
                    <a:pt x="1386585" y="0"/>
                  </a:moveTo>
                  <a:lnTo>
                    <a:pt x="1382775" y="1015"/>
                  </a:lnTo>
                  <a:lnTo>
                    <a:pt x="1379220" y="7112"/>
                  </a:lnTo>
                  <a:lnTo>
                    <a:pt x="1380235" y="10922"/>
                  </a:lnTo>
                  <a:lnTo>
                    <a:pt x="1450122" y="51688"/>
                  </a:lnTo>
                  <a:lnTo>
                    <a:pt x="1459483" y="46227"/>
                  </a:lnTo>
                  <a:lnTo>
                    <a:pt x="1462658" y="46227"/>
                  </a:lnTo>
                  <a:lnTo>
                    <a:pt x="1462658" y="45338"/>
                  </a:lnTo>
                  <a:lnTo>
                    <a:pt x="1464341" y="45338"/>
                  </a:lnTo>
                  <a:lnTo>
                    <a:pt x="1386585" y="0"/>
                  </a:lnTo>
                  <a:close/>
                </a:path>
              </a:pathLst>
            </a:custGeom>
            <a:solidFill>
              <a:srgbClr val="4471C4"/>
            </a:solidFill>
          </p:spPr>
          <p:txBody>
            <a:bodyPr wrap="square" lIns="0" tIns="0" rIns="0" bIns="0" rtlCol="0"/>
            <a:lstStyle/>
            <a:p>
              <a:endParaRPr/>
            </a:p>
          </p:txBody>
        </p:sp>
        <p:sp>
          <p:nvSpPr>
            <p:cNvPr id="22" name="object 22"/>
            <p:cNvSpPr/>
            <p:nvPr/>
          </p:nvSpPr>
          <p:spPr>
            <a:xfrm>
              <a:off x="2201926" y="3292475"/>
              <a:ext cx="756246" cy="157479"/>
            </a:xfrm>
            <a:prstGeom prst="rect">
              <a:avLst/>
            </a:prstGeom>
            <a:blipFill>
              <a:blip r:embed="rId11" cstate="print"/>
              <a:stretch>
                <a:fillRect/>
              </a:stretch>
            </a:blipFill>
          </p:spPr>
          <p:txBody>
            <a:bodyPr wrap="square" lIns="0" tIns="0" rIns="0" bIns="0" rtlCol="0"/>
            <a:lstStyle/>
            <a:p>
              <a:endParaRPr/>
            </a:p>
          </p:txBody>
        </p:sp>
      </p:grpSp>
      <p:grpSp>
        <p:nvGrpSpPr>
          <p:cNvPr id="23" name="object 23"/>
          <p:cNvGrpSpPr/>
          <p:nvPr/>
        </p:nvGrpSpPr>
        <p:grpSpPr>
          <a:xfrm>
            <a:off x="2237740" y="3623564"/>
            <a:ext cx="2760980" cy="273050"/>
            <a:chOff x="713740" y="3623564"/>
            <a:chExt cx="2760980" cy="273050"/>
          </a:xfrm>
        </p:grpSpPr>
        <p:sp>
          <p:nvSpPr>
            <p:cNvPr id="24" name="object 24"/>
            <p:cNvSpPr/>
            <p:nvPr/>
          </p:nvSpPr>
          <p:spPr>
            <a:xfrm>
              <a:off x="726440" y="3652520"/>
              <a:ext cx="1262380" cy="231140"/>
            </a:xfrm>
            <a:custGeom>
              <a:avLst/>
              <a:gdLst/>
              <a:ahLst/>
              <a:cxnLst/>
              <a:rect l="l" t="t" r="r" b="b"/>
              <a:pathLst>
                <a:path w="1262380" h="231139">
                  <a:moveTo>
                    <a:pt x="0" y="231139"/>
                  </a:moveTo>
                  <a:lnTo>
                    <a:pt x="1262380" y="231139"/>
                  </a:lnTo>
                  <a:lnTo>
                    <a:pt x="1262380" y="0"/>
                  </a:lnTo>
                  <a:lnTo>
                    <a:pt x="0" y="0"/>
                  </a:lnTo>
                  <a:lnTo>
                    <a:pt x="0" y="231139"/>
                  </a:lnTo>
                  <a:close/>
                </a:path>
              </a:pathLst>
            </a:custGeom>
            <a:ln w="25400">
              <a:solidFill>
                <a:srgbClr val="4471C4"/>
              </a:solidFill>
            </a:ln>
          </p:spPr>
          <p:txBody>
            <a:bodyPr wrap="square" lIns="0" tIns="0" rIns="0" bIns="0" rtlCol="0"/>
            <a:lstStyle/>
            <a:p>
              <a:endParaRPr/>
            </a:p>
          </p:txBody>
        </p:sp>
        <p:sp>
          <p:nvSpPr>
            <p:cNvPr id="25" name="object 25"/>
            <p:cNvSpPr/>
            <p:nvPr/>
          </p:nvSpPr>
          <p:spPr>
            <a:xfrm>
              <a:off x="953770" y="3668649"/>
              <a:ext cx="865758" cy="175260"/>
            </a:xfrm>
            <a:prstGeom prst="rect">
              <a:avLst/>
            </a:prstGeom>
            <a:blipFill>
              <a:blip r:embed="rId12" cstate="print"/>
              <a:stretch>
                <a:fillRect/>
              </a:stretch>
            </a:blipFill>
          </p:spPr>
          <p:txBody>
            <a:bodyPr wrap="square" lIns="0" tIns="0" rIns="0" bIns="0" rtlCol="0"/>
            <a:lstStyle/>
            <a:p>
              <a:endParaRPr/>
            </a:p>
          </p:txBody>
        </p:sp>
        <p:sp>
          <p:nvSpPr>
            <p:cNvPr id="26" name="object 26"/>
            <p:cNvSpPr/>
            <p:nvPr/>
          </p:nvSpPr>
          <p:spPr>
            <a:xfrm>
              <a:off x="1998979" y="3717671"/>
              <a:ext cx="1475740" cy="103505"/>
            </a:xfrm>
            <a:custGeom>
              <a:avLst/>
              <a:gdLst/>
              <a:ahLst/>
              <a:cxnLst/>
              <a:rect l="l" t="t" r="r" b="b"/>
              <a:pathLst>
                <a:path w="1475739" h="103504">
                  <a:moveTo>
                    <a:pt x="1450122" y="51688"/>
                  </a:moveTo>
                  <a:lnTo>
                    <a:pt x="1380235" y="92455"/>
                  </a:lnTo>
                  <a:lnTo>
                    <a:pt x="1379220" y="96265"/>
                  </a:lnTo>
                  <a:lnTo>
                    <a:pt x="1382775" y="102361"/>
                  </a:lnTo>
                  <a:lnTo>
                    <a:pt x="1386585" y="103377"/>
                  </a:lnTo>
                  <a:lnTo>
                    <a:pt x="1464341" y="58038"/>
                  </a:lnTo>
                  <a:lnTo>
                    <a:pt x="1462658" y="58038"/>
                  </a:lnTo>
                  <a:lnTo>
                    <a:pt x="1462658" y="57149"/>
                  </a:lnTo>
                  <a:lnTo>
                    <a:pt x="1459483" y="57149"/>
                  </a:lnTo>
                  <a:lnTo>
                    <a:pt x="1450122" y="51688"/>
                  </a:lnTo>
                  <a:close/>
                </a:path>
                <a:path w="1475739" h="103504">
                  <a:moveTo>
                    <a:pt x="1439236" y="45338"/>
                  </a:moveTo>
                  <a:lnTo>
                    <a:pt x="0" y="45338"/>
                  </a:lnTo>
                  <a:lnTo>
                    <a:pt x="0" y="58038"/>
                  </a:lnTo>
                  <a:lnTo>
                    <a:pt x="1439236" y="58038"/>
                  </a:lnTo>
                  <a:lnTo>
                    <a:pt x="1450122" y="51688"/>
                  </a:lnTo>
                  <a:lnTo>
                    <a:pt x="1439236" y="45338"/>
                  </a:lnTo>
                  <a:close/>
                </a:path>
                <a:path w="1475739" h="103504">
                  <a:moveTo>
                    <a:pt x="1464341" y="45338"/>
                  </a:moveTo>
                  <a:lnTo>
                    <a:pt x="1462658" y="45338"/>
                  </a:lnTo>
                  <a:lnTo>
                    <a:pt x="1462658" y="58038"/>
                  </a:lnTo>
                  <a:lnTo>
                    <a:pt x="1464341" y="58038"/>
                  </a:lnTo>
                  <a:lnTo>
                    <a:pt x="1475232" y="51688"/>
                  </a:lnTo>
                  <a:lnTo>
                    <a:pt x="1464341" y="45338"/>
                  </a:lnTo>
                  <a:close/>
                </a:path>
                <a:path w="1475739" h="103504">
                  <a:moveTo>
                    <a:pt x="1459483" y="46227"/>
                  </a:moveTo>
                  <a:lnTo>
                    <a:pt x="1450122" y="51688"/>
                  </a:lnTo>
                  <a:lnTo>
                    <a:pt x="1459483" y="57149"/>
                  </a:lnTo>
                  <a:lnTo>
                    <a:pt x="1459483" y="46227"/>
                  </a:lnTo>
                  <a:close/>
                </a:path>
                <a:path w="1475739" h="103504">
                  <a:moveTo>
                    <a:pt x="1462658" y="46227"/>
                  </a:moveTo>
                  <a:lnTo>
                    <a:pt x="1459483" y="46227"/>
                  </a:lnTo>
                  <a:lnTo>
                    <a:pt x="1459483" y="57149"/>
                  </a:lnTo>
                  <a:lnTo>
                    <a:pt x="1462658" y="57149"/>
                  </a:lnTo>
                  <a:lnTo>
                    <a:pt x="1462658" y="46227"/>
                  </a:lnTo>
                  <a:close/>
                </a:path>
                <a:path w="1475739" h="103504">
                  <a:moveTo>
                    <a:pt x="1386585" y="0"/>
                  </a:moveTo>
                  <a:lnTo>
                    <a:pt x="1382775" y="1015"/>
                  </a:lnTo>
                  <a:lnTo>
                    <a:pt x="1379220" y="7111"/>
                  </a:lnTo>
                  <a:lnTo>
                    <a:pt x="1380235" y="10921"/>
                  </a:lnTo>
                  <a:lnTo>
                    <a:pt x="1450122" y="51688"/>
                  </a:lnTo>
                  <a:lnTo>
                    <a:pt x="1459483" y="46227"/>
                  </a:lnTo>
                  <a:lnTo>
                    <a:pt x="1462658" y="46227"/>
                  </a:lnTo>
                  <a:lnTo>
                    <a:pt x="1462658" y="45338"/>
                  </a:lnTo>
                  <a:lnTo>
                    <a:pt x="1464341" y="45338"/>
                  </a:lnTo>
                  <a:lnTo>
                    <a:pt x="1386585" y="0"/>
                  </a:lnTo>
                  <a:close/>
                </a:path>
              </a:pathLst>
            </a:custGeom>
            <a:solidFill>
              <a:srgbClr val="4471C4"/>
            </a:solidFill>
          </p:spPr>
          <p:txBody>
            <a:bodyPr wrap="square" lIns="0" tIns="0" rIns="0" bIns="0" rtlCol="0"/>
            <a:lstStyle/>
            <a:p>
              <a:endParaRPr/>
            </a:p>
          </p:txBody>
        </p:sp>
        <p:sp>
          <p:nvSpPr>
            <p:cNvPr id="27" name="object 27"/>
            <p:cNvSpPr/>
            <p:nvPr/>
          </p:nvSpPr>
          <p:spPr>
            <a:xfrm>
              <a:off x="2600070" y="3623564"/>
              <a:ext cx="232410" cy="157480"/>
            </a:xfrm>
            <a:prstGeom prst="rect">
              <a:avLst/>
            </a:prstGeom>
            <a:blipFill>
              <a:blip r:embed="rId13" cstate="print"/>
              <a:stretch>
                <a:fillRect/>
              </a:stretch>
            </a:blipFill>
          </p:spPr>
          <p:txBody>
            <a:bodyPr wrap="square" lIns="0" tIns="0" rIns="0" bIns="0" rtlCol="0"/>
            <a:lstStyle/>
            <a:p>
              <a:endParaRPr/>
            </a:p>
          </p:txBody>
        </p:sp>
      </p:grpSp>
      <p:grpSp>
        <p:nvGrpSpPr>
          <p:cNvPr id="28" name="object 28"/>
          <p:cNvGrpSpPr/>
          <p:nvPr/>
        </p:nvGrpSpPr>
        <p:grpSpPr>
          <a:xfrm>
            <a:off x="2250440" y="4003040"/>
            <a:ext cx="2748280" cy="393700"/>
            <a:chOff x="726440" y="4003040"/>
            <a:chExt cx="2748280" cy="393700"/>
          </a:xfrm>
        </p:grpSpPr>
        <p:sp>
          <p:nvSpPr>
            <p:cNvPr id="29" name="object 29"/>
            <p:cNvSpPr/>
            <p:nvPr/>
          </p:nvSpPr>
          <p:spPr>
            <a:xfrm>
              <a:off x="739140" y="4015740"/>
              <a:ext cx="1259840" cy="368300"/>
            </a:xfrm>
            <a:custGeom>
              <a:avLst/>
              <a:gdLst/>
              <a:ahLst/>
              <a:cxnLst/>
              <a:rect l="l" t="t" r="r" b="b"/>
              <a:pathLst>
                <a:path w="1259839" h="368300">
                  <a:moveTo>
                    <a:pt x="0" y="368300"/>
                  </a:moveTo>
                  <a:lnTo>
                    <a:pt x="1259840" y="368300"/>
                  </a:lnTo>
                  <a:lnTo>
                    <a:pt x="1259840" y="0"/>
                  </a:lnTo>
                  <a:lnTo>
                    <a:pt x="0" y="0"/>
                  </a:lnTo>
                  <a:lnTo>
                    <a:pt x="0" y="368300"/>
                  </a:lnTo>
                  <a:close/>
                </a:path>
              </a:pathLst>
            </a:custGeom>
            <a:ln w="25400">
              <a:solidFill>
                <a:srgbClr val="4471C4"/>
              </a:solidFill>
            </a:ln>
          </p:spPr>
          <p:txBody>
            <a:bodyPr wrap="square" lIns="0" tIns="0" rIns="0" bIns="0" rtlCol="0"/>
            <a:lstStyle/>
            <a:p>
              <a:endParaRPr/>
            </a:p>
          </p:txBody>
        </p:sp>
        <p:sp>
          <p:nvSpPr>
            <p:cNvPr id="30" name="object 30"/>
            <p:cNvSpPr/>
            <p:nvPr/>
          </p:nvSpPr>
          <p:spPr>
            <a:xfrm>
              <a:off x="1186180" y="4030599"/>
              <a:ext cx="415112" cy="175260"/>
            </a:xfrm>
            <a:prstGeom prst="rect">
              <a:avLst/>
            </a:prstGeom>
            <a:blipFill>
              <a:blip r:embed="rId14" cstate="print"/>
              <a:stretch>
                <a:fillRect/>
              </a:stretch>
            </a:blipFill>
          </p:spPr>
          <p:txBody>
            <a:bodyPr wrap="square" lIns="0" tIns="0" rIns="0" bIns="0" rtlCol="0"/>
            <a:lstStyle/>
            <a:p>
              <a:endParaRPr/>
            </a:p>
          </p:txBody>
        </p:sp>
        <p:sp>
          <p:nvSpPr>
            <p:cNvPr id="31" name="object 31"/>
            <p:cNvSpPr/>
            <p:nvPr/>
          </p:nvSpPr>
          <p:spPr>
            <a:xfrm>
              <a:off x="853440" y="4167441"/>
              <a:ext cx="1095527" cy="175577"/>
            </a:xfrm>
            <a:prstGeom prst="rect">
              <a:avLst/>
            </a:prstGeom>
            <a:blipFill>
              <a:blip r:embed="rId15" cstate="print"/>
              <a:stretch>
                <a:fillRect/>
              </a:stretch>
            </a:blipFill>
          </p:spPr>
          <p:txBody>
            <a:bodyPr wrap="square" lIns="0" tIns="0" rIns="0" bIns="0" rtlCol="0"/>
            <a:lstStyle/>
            <a:p>
              <a:endParaRPr/>
            </a:p>
          </p:txBody>
        </p:sp>
        <p:sp>
          <p:nvSpPr>
            <p:cNvPr id="32" name="object 32"/>
            <p:cNvSpPr/>
            <p:nvPr/>
          </p:nvSpPr>
          <p:spPr>
            <a:xfrm>
              <a:off x="1998979" y="4124071"/>
              <a:ext cx="1475740" cy="103505"/>
            </a:xfrm>
            <a:custGeom>
              <a:avLst/>
              <a:gdLst/>
              <a:ahLst/>
              <a:cxnLst/>
              <a:rect l="l" t="t" r="r" b="b"/>
              <a:pathLst>
                <a:path w="1475739" h="103504">
                  <a:moveTo>
                    <a:pt x="88645" y="0"/>
                  </a:moveTo>
                  <a:lnTo>
                    <a:pt x="0" y="51688"/>
                  </a:lnTo>
                  <a:lnTo>
                    <a:pt x="88645" y="103377"/>
                  </a:lnTo>
                  <a:lnTo>
                    <a:pt x="92456" y="102361"/>
                  </a:lnTo>
                  <a:lnTo>
                    <a:pt x="96012" y="96265"/>
                  </a:lnTo>
                  <a:lnTo>
                    <a:pt x="94995" y="92455"/>
                  </a:lnTo>
                  <a:lnTo>
                    <a:pt x="35995" y="58038"/>
                  </a:lnTo>
                  <a:lnTo>
                    <a:pt x="12572" y="58038"/>
                  </a:lnTo>
                  <a:lnTo>
                    <a:pt x="12572" y="45338"/>
                  </a:lnTo>
                  <a:lnTo>
                    <a:pt x="35995" y="45338"/>
                  </a:lnTo>
                  <a:lnTo>
                    <a:pt x="94995" y="10921"/>
                  </a:lnTo>
                  <a:lnTo>
                    <a:pt x="96012" y="7111"/>
                  </a:lnTo>
                  <a:lnTo>
                    <a:pt x="92456" y="1015"/>
                  </a:lnTo>
                  <a:lnTo>
                    <a:pt x="88645" y="0"/>
                  </a:lnTo>
                  <a:close/>
                </a:path>
                <a:path w="1475739" h="103504">
                  <a:moveTo>
                    <a:pt x="35995" y="45338"/>
                  </a:moveTo>
                  <a:lnTo>
                    <a:pt x="12572" y="45338"/>
                  </a:lnTo>
                  <a:lnTo>
                    <a:pt x="12572" y="58038"/>
                  </a:lnTo>
                  <a:lnTo>
                    <a:pt x="35995" y="58038"/>
                  </a:lnTo>
                  <a:lnTo>
                    <a:pt x="34471" y="57149"/>
                  </a:lnTo>
                  <a:lnTo>
                    <a:pt x="15747" y="57149"/>
                  </a:lnTo>
                  <a:lnTo>
                    <a:pt x="15747" y="46227"/>
                  </a:lnTo>
                  <a:lnTo>
                    <a:pt x="34471" y="46227"/>
                  </a:lnTo>
                  <a:lnTo>
                    <a:pt x="35995" y="45338"/>
                  </a:lnTo>
                  <a:close/>
                </a:path>
                <a:path w="1475739" h="103504">
                  <a:moveTo>
                    <a:pt x="1475232" y="45338"/>
                  </a:moveTo>
                  <a:lnTo>
                    <a:pt x="35995" y="45338"/>
                  </a:lnTo>
                  <a:lnTo>
                    <a:pt x="25109" y="51688"/>
                  </a:lnTo>
                  <a:lnTo>
                    <a:pt x="35995" y="58038"/>
                  </a:lnTo>
                  <a:lnTo>
                    <a:pt x="1475232" y="58038"/>
                  </a:lnTo>
                  <a:lnTo>
                    <a:pt x="1475232" y="45338"/>
                  </a:lnTo>
                  <a:close/>
                </a:path>
                <a:path w="1475739" h="103504">
                  <a:moveTo>
                    <a:pt x="15747" y="46227"/>
                  </a:moveTo>
                  <a:lnTo>
                    <a:pt x="15747" y="57149"/>
                  </a:lnTo>
                  <a:lnTo>
                    <a:pt x="25109" y="51688"/>
                  </a:lnTo>
                  <a:lnTo>
                    <a:pt x="15747" y="46227"/>
                  </a:lnTo>
                  <a:close/>
                </a:path>
                <a:path w="1475739" h="103504">
                  <a:moveTo>
                    <a:pt x="25109" y="51688"/>
                  </a:moveTo>
                  <a:lnTo>
                    <a:pt x="15747" y="57149"/>
                  </a:lnTo>
                  <a:lnTo>
                    <a:pt x="34471" y="57149"/>
                  </a:lnTo>
                  <a:lnTo>
                    <a:pt x="25109" y="51688"/>
                  </a:lnTo>
                  <a:close/>
                </a:path>
                <a:path w="1475739" h="103504">
                  <a:moveTo>
                    <a:pt x="34471" y="46227"/>
                  </a:moveTo>
                  <a:lnTo>
                    <a:pt x="15747" y="46227"/>
                  </a:lnTo>
                  <a:lnTo>
                    <a:pt x="25109" y="51688"/>
                  </a:lnTo>
                  <a:lnTo>
                    <a:pt x="34471" y="46227"/>
                  </a:lnTo>
                  <a:close/>
                </a:path>
              </a:pathLst>
            </a:custGeom>
            <a:solidFill>
              <a:srgbClr val="4471C4"/>
            </a:solidFill>
          </p:spPr>
          <p:txBody>
            <a:bodyPr wrap="square" lIns="0" tIns="0" rIns="0" bIns="0" rtlCol="0"/>
            <a:lstStyle/>
            <a:p>
              <a:endParaRPr/>
            </a:p>
          </p:txBody>
        </p:sp>
        <p:sp>
          <p:nvSpPr>
            <p:cNvPr id="33" name="object 33"/>
            <p:cNvSpPr/>
            <p:nvPr/>
          </p:nvSpPr>
          <p:spPr>
            <a:xfrm>
              <a:off x="2253234" y="4020439"/>
              <a:ext cx="620687" cy="157480"/>
            </a:xfrm>
            <a:prstGeom prst="rect">
              <a:avLst/>
            </a:prstGeom>
            <a:blipFill>
              <a:blip r:embed="rId16" cstate="print"/>
              <a:stretch>
                <a:fillRect/>
              </a:stretch>
            </a:blipFill>
          </p:spPr>
          <p:txBody>
            <a:bodyPr wrap="square" lIns="0" tIns="0" rIns="0" bIns="0" rtlCol="0"/>
            <a:lstStyle/>
            <a:p>
              <a:endParaRPr/>
            </a:p>
          </p:txBody>
        </p:sp>
        <p:sp>
          <p:nvSpPr>
            <p:cNvPr id="34" name="object 34"/>
            <p:cNvSpPr/>
            <p:nvPr/>
          </p:nvSpPr>
          <p:spPr>
            <a:xfrm>
              <a:off x="2822320" y="4020439"/>
              <a:ext cx="279793" cy="157480"/>
            </a:xfrm>
            <a:prstGeom prst="rect">
              <a:avLst/>
            </a:prstGeom>
            <a:blipFill>
              <a:blip r:embed="rId17" cstate="print"/>
              <a:stretch>
                <a:fillRect/>
              </a:stretch>
            </a:blipFill>
          </p:spPr>
          <p:txBody>
            <a:bodyPr wrap="square" lIns="0" tIns="0" rIns="0" bIns="0" rtlCol="0"/>
            <a:lstStyle/>
            <a:p>
              <a:endParaRPr/>
            </a:p>
          </p:txBody>
        </p:sp>
      </p:grpSp>
      <p:grpSp>
        <p:nvGrpSpPr>
          <p:cNvPr id="35" name="object 35"/>
          <p:cNvGrpSpPr/>
          <p:nvPr/>
        </p:nvGrpSpPr>
        <p:grpSpPr>
          <a:xfrm>
            <a:off x="4495800" y="4323079"/>
            <a:ext cx="1686560" cy="1501140"/>
            <a:chOff x="2971800" y="4323079"/>
            <a:chExt cx="1686560" cy="1501140"/>
          </a:xfrm>
        </p:grpSpPr>
        <p:sp>
          <p:nvSpPr>
            <p:cNvPr id="36" name="object 36"/>
            <p:cNvSpPr/>
            <p:nvPr/>
          </p:nvSpPr>
          <p:spPr>
            <a:xfrm>
              <a:off x="3164839" y="5306059"/>
              <a:ext cx="1259840" cy="505459"/>
            </a:xfrm>
            <a:custGeom>
              <a:avLst/>
              <a:gdLst/>
              <a:ahLst/>
              <a:cxnLst/>
              <a:rect l="l" t="t" r="r" b="b"/>
              <a:pathLst>
                <a:path w="1259839" h="505460">
                  <a:moveTo>
                    <a:pt x="1259839" y="0"/>
                  </a:moveTo>
                  <a:lnTo>
                    <a:pt x="0" y="0"/>
                  </a:lnTo>
                  <a:lnTo>
                    <a:pt x="0" y="505459"/>
                  </a:lnTo>
                  <a:lnTo>
                    <a:pt x="1259839" y="505459"/>
                  </a:lnTo>
                  <a:lnTo>
                    <a:pt x="1259839" y="0"/>
                  </a:lnTo>
                  <a:close/>
                </a:path>
              </a:pathLst>
            </a:custGeom>
            <a:solidFill>
              <a:srgbClr val="1F408D"/>
            </a:solidFill>
          </p:spPr>
          <p:txBody>
            <a:bodyPr wrap="square" lIns="0" tIns="0" rIns="0" bIns="0" rtlCol="0"/>
            <a:lstStyle/>
            <a:p>
              <a:endParaRPr/>
            </a:p>
          </p:txBody>
        </p:sp>
        <p:sp>
          <p:nvSpPr>
            <p:cNvPr id="37" name="object 37"/>
            <p:cNvSpPr/>
            <p:nvPr/>
          </p:nvSpPr>
          <p:spPr>
            <a:xfrm>
              <a:off x="3164839" y="5306059"/>
              <a:ext cx="1259840" cy="505459"/>
            </a:xfrm>
            <a:custGeom>
              <a:avLst/>
              <a:gdLst/>
              <a:ahLst/>
              <a:cxnLst/>
              <a:rect l="l" t="t" r="r" b="b"/>
              <a:pathLst>
                <a:path w="1259839" h="505460">
                  <a:moveTo>
                    <a:pt x="0" y="505459"/>
                  </a:moveTo>
                  <a:lnTo>
                    <a:pt x="1259839" y="505459"/>
                  </a:lnTo>
                  <a:lnTo>
                    <a:pt x="1259839" y="0"/>
                  </a:lnTo>
                  <a:lnTo>
                    <a:pt x="0" y="0"/>
                  </a:lnTo>
                  <a:lnTo>
                    <a:pt x="0" y="505459"/>
                  </a:lnTo>
                  <a:close/>
                </a:path>
              </a:pathLst>
            </a:custGeom>
            <a:ln w="25400">
              <a:solidFill>
                <a:srgbClr val="4471C4"/>
              </a:solidFill>
            </a:ln>
          </p:spPr>
          <p:txBody>
            <a:bodyPr wrap="square" lIns="0" tIns="0" rIns="0" bIns="0" rtlCol="0"/>
            <a:lstStyle/>
            <a:p>
              <a:endParaRPr/>
            </a:p>
          </p:txBody>
        </p:sp>
        <p:sp>
          <p:nvSpPr>
            <p:cNvPr id="38" name="object 38"/>
            <p:cNvSpPr/>
            <p:nvPr/>
          </p:nvSpPr>
          <p:spPr>
            <a:xfrm>
              <a:off x="3429000" y="5459412"/>
              <a:ext cx="673696" cy="175259"/>
            </a:xfrm>
            <a:prstGeom prst="rect">
              <a:avLst/>
            </a:prstGeom>
            <a:blipFill>
              <a:blip r:embed="rId18" cstate="print"/>
              <a:stretch>
                <a:fillRect/>
              </a:stretch>
            </a:blipFill>
          </p:spPr>
          <p:txBody>
            <a:bodyPr wrap="square" lIns="0" tIns="0" rIns="0" bIns="0" rtlCol="0"/>
            <a:lstStyle/>
            <a:p>
              <a:endParaRPr/>
            </a:p>
          </p:txBody>
        </p:sp>
        <p:sp>
          <p:nvSpPr>
            <p:cNvPr id="39" name="object 39"/>
            <p:cNvSpPr/>
            <p:nvPr/>
          </p:nvSpPr>
          <p:spPr>
            <a:xfrm>
              <a:off x="4041521" y="5459412"/>
              <a:ext cx="155790" cy="175259"/>
            </a:xfrm>
            <a:prstGeom prst="rect">
              <a:avLst/>
            </a:prstGeom>
            <a:blipFill>
              <a:blip r:embed="rId19" cstate="print"/>
              <a:stretch>
                <a:fillRect/>
              </a:stretch>
            </a:blipFill>
          </p:spPr>
          <p:txBody>
            <a:bodyPr wrap="square" lIns="0" tIns="0" rIns="0" bIns="0" rtlCol="0"/>
            <a:lstStyle/>
            <a:p>
              <a:endParaRPr/>
            </a:p>
          </p:txBody>
        </p:sp>
        <p:sp>
          <p:nvSpPr>
            <p:cNvPr id="40" name="object 40"/>
            <p:cNvSpPr/>
            <p:nvPr/>
          </p:nvSpPr>
          <p:spPr>
            <a:xfrm>
              <a:off x="3588130" y="4323079"/>
              <a:ext cx="103505" cy="969644"/>
            </a:xfrm>
            <a:custGeom>
              <a:avLst/>
              <a:gdLst/>
              <a:ahLst/>
              <a:cxnLst/>
              <a:rect l="l" t="t" r="r" b="b"/>
              <a:pathLst>
                <a:path w="103504" h="969645">
                  <a:moveTo>
                    <a:pt x="7112" y="873506"/>
                  </a:moveTo>
                  <a:lnTo>
                    <a:pt x="1016" y="877062"/>
                  </a:lnTo>
                  <a:lnTo>
                    <a:pt x="0" y="880872"/>
                  </a:lnTo>
                  <a:lnTo>
                    <a:pt x="51689" y="969518"/>
                  </a:lnTo>
                  <a:lnTo>
                    <a:pt x="59020" y="956945"/>
                  </a:lnTo>
                  <a:lnTo>
                    <a:pt x="45339" y="956945"/>
                  </a:lnTo>
                  <a:lnTo>
                    <a:pt x="45339" y="933522"/>
                  </a:lnTo>
                  <a:lnTo>
                    <a:pt x="10922" y="874522"/>
                  </a:lnTo>
                  <a:lnTo>
                    <a:pt x="7112" y="873506"/>
                  </a:lnTo>
                  <a:close/>
                </a:path>
                <a:path w="103504" h="969645">
                  <a:moveTo>
                    <a:pt x="45339" y="933522"/>
                  </a:moveTo>
                  <a:lnTo>
                    <a:pt x="45339" y="956945"/>
                  </a:lnTo>
                  <a:lnTo>
                    <a:pt x="58039" y="956945"/>
                  </a:lnTo>
                  <a:lnTo>
                    <a:pt x="58039" y="953770"/>
                  </a:lnTo>
                  <a:lnTo>
                    <a:pt x="46228" y="953770"/>
                  </a:lnTo>
                  <a:lnTo>
                    <a:pt x="51688" y="944408"/>
                  </a:lnTo>
                  <a:lnTo>
                    <a:pt x="45339" y="933522"/>
                  </a:lnTo>
                  <a:close/>
                </a:path>
                <a:path w="103504" h="969645">
                  <a:moveTo>
                    <a:pt x="96266" y="873506"/>
                  </a:moveTo>
                  <a:lnTo>
                    <a:pt x="92456" y="874522"/>
                  </a:lnTo>
                  <a:lnTo>
                    <a:pt x="58039" y="933522"/>
                  </a:lnTo>
                  <a:lnTo>
                    <a:pt x="58039" y="956945"/>
                  </a:lnTo>
                  <a:lnTo>
                    <a:pt x="59020" y="956945"/>
                  </a:lnTo>
                  <a:lnTo>
                    <a:pt x="103378" y="880872"/>
                  </a:lnTo>
                  <a:lnTo>
                    <a:pt x="102362" y="877062"/>
                  </a:lnTo>
                  <a:lnTo>
                    <a:pt x="96266" y="873506"/>
                  </a:lnTo>
                  <a:close/>
                </a:path>
                <a:path w="103504" h="969645">
                  <a:moveTo>
                    <a:pt x="51689" y="944408"/>
                  </a:moveTo>
                  <a:lnTo>
                    <a:pt x="46228" y="953770"/>
                  </a:lnTo>
                  <a:lnTo>
                    <a:pt x="57150" y="953770"/>
                  </a:lnTo>
                  <a:lnTo>
                    <a:pt x="51689" y="944408"/>
                  </a:lnTo>
                  <a:close/>
                </a:path>
                <a:path w="103504" h="969645">
                  <a:moveTo>
                    <a:pt x="58039" y="933522"/>
                  </a:moveTo>
                  <a:lnTo>
                    <a:pt x="51689" y="944408"/>
                  </a:lnTo>
                  <a:lnTo>
                    <a:pt x="57150" y="953770"/>
                  </a:lnTo>
                  <a:lnTo>
                    <a:pt x="58039" y="953770"/>
                  </a:lnTo>
                  <a:lnTo>
                    <a:pt x="58039" y="933522"/>
                  </a:lnTo>
                  <a:close/>
                </a:path>
                <a:path w="103504" h="969645">
                  <a:moveTo>
                    <a:pt x="51689" y="25109"/>
                  </a:moveTo>
                  <a:lnTo>
                    <a:pt x="45339" y="35995"/>
                  </a:lnTo>
                  <a:lnTo>
                    <a:pt x="45339" y="933522"/>
                  </a:lnTo>
                  <a:lnTo>
                    <a:pt x="51689" y="944408"/>
                  </a:lnTo>
                  <a:lnTo>
                    <a:pt x="58038" y="933522"/>
                  </a:lnTo>
                  <a:lnTo>
                    <a:pt x="58039" y="35995"/>
                  </a:lnTo>
                  <a:lnTo>
                    <a:pt x="51689" y="25109"/>
                  </a:lnTo>
                  <a:close/>
                </a:path>
                <a:path w="103504" h="969645">
                  <a:moveTo>
                    <a:pt x="51689" y="0"/>
                  </a:moveTo>
                  <a:lnTo>
                    <a:pt x="0" y="88646"/>
                  </a:lnTo>
                  <a:lnTo>
                    <a:pt x="1016" y="92456"/>
                  </a:lnTo>
                  <a:lnTo>
                    <a:pt x="7112" y="96012"/>
                  </a:lnTo>
                  <a:lnTo>
                    <a:pt x="10922" y="94996"/>
                  </a:lnTo>
                  <a:lnTo>
                    <a:pt x="45338" y="35995"/>
                  </a:lnTo>
                  <a:lnTo>
                    <a:pt x="45339" y="12573"/>
                  </a:lnTo>
                  <a:lnTo>
                    <a:pt x="59020" y="12573"/>
                  </a:lnTo>
                  <a:lnTo>
                    <a:pt x="51689" y="0"/>
                  </a:lnTo>
                  <a:close/>
                </a:path>
                <a:path w="103504" h="969645">
                  <a:moveTo>
                    <a:pt x="59020" y="12573"/>
                  </a:moveTo>
                  <a:lnTo>
                    <a:pt x="58039" y="12573"/>
                  </a:lnTo>
                  <a:lnTo>
                    <a:pt x="58039" y="35995"/>
                  </a:lnTo>
                  <a:lnTo>
                    <a:pt x="92456" y="94996"/>
                  </a:lnTo>
                  <a:lnTo>
                    <a:pt x="96266" y="96012"/>
                  </a:lnTo>
                  <a:lnTo>
                    <a:pt x="102362" y="92456"/>
                  </a:lnTo>
                  <a:lnTo>
                    <a:pt x="103378" y="88646"/>
                  </a:lnTo>
                  <a:lnTo>
                    <a:pt x="59020" y="12573"/>
                  </a:lnTo>
                  <a:close/>
                </a:path>
                <a:path w="103504" h="969645">
                  <a:moveTo>
                    <a:pt x="58039" y="12573"/>
                  </a:moveTo>
                  <a:lnTo>
                    <a:pt x="45339" y="12573"/>
                  </a:lnTo>
                  <a:lnTo>
                    <a:pt x="45339" y="35995"/>
                  </a:lnTo>
                  <a:lnTo>
                    <a:pt x="51689" y="25109"/>
                  </a:lnTo>
                  <a:lnTo>
                    <a:pt x="46228" y="15748"/>
                  </a:lnTo>
                  <a:lnTo>
                    <a:pt x="58039" y="15748"/>
                  </a:lnTo>
                  <a:lnTo>
                    <a:pt x="58039" y="12573"/>
                  </a:lnTo>
                  <a:close/>
                </a:path>
                <a:path w="103504" h="969645">
                  <a:moveTo>
                    <a:pt x="58039" y="15748"/>
                  </a:moveTo>
                  <a:lnTo>
                    <a:pt x="57150" y="15748"/>
                  </a:lnTo>
                  <a:lnTo>
                    <a:pt x="51689" y="25109"/>
                  </a:lnTo>
                  <a:lnTo>
                    <a:pt x="58039" y="35995"/>
                  </a:lnTo>
                  <a:lnTo>
                    <a:pt x="58039" y="15748"/>
                  </a:lnTo>
                  <a:close/>
                </a:path>
                <a:path w="103504" h="969645">
                  <a:moveTo>
                    <a:pt x="57150" y="15748"/>
                  </a:moveTo>
                  <a:lnTo>
                    <a:pt x="46228" y="15748"/>
                  </a:lnTo>
                  <a:lnTo>
                    <a:pt x="51689" y="25109"/>
                  </a:lnTo>
                  <a:lnTo>
                    <a:pt x="57150" y="15748"/>
                  </a:lnTo>
                  <a:close/>
                </a:path>
              </a:pathLst>
            </a:custGeom>
            <a:solidFill>
              <a:srgbClr val="4471C4"/>
            </a:solidFill>
          </p:spPr>
          <p:txBody>
            <a:bodyPr wrap="square" lIns="0" tIns="0" rIns="0" bIns="0" rtlCol="0"/>
            <a:lstStyle/>
            <a:p>
              <a:endParaRPr/>
            </a:p>
          </p:txBody>
        </p:sp>
        <p:sp>
          <p:nvSpPr>
            <p:cNvPr id="41" name="object 41"/>
            <p:cNvSpPr/>
            <p:nvPr/>
          </p:nvSpPr>
          <p:spPr>
            <a:xfrm>
              <a:off x="2971800" y="4822443"/>
              <a:ext cx="626198" cy="157480"/>
            </a:xfrm>
            <a:prstGeom prst="rect">
              <a:avLst/>
            </a:prstGeom>
            <a:blipFill>
              <a:blip r:embed="rId6" cstate="print"/>
              <a:stretch>
                <a:fillRect/>
              </a:stretch>
            </a:blipFill>
          </p:spPr>
          <p:txBody>
            <a:bodyPr wrap="square" lIns="0" tIns="0" rIns="0" bIns="0" rtlCol="0"/>
            <a:lstStyle/>
            <a:p>
              <a:endParaRPr/>
            </a:p>
          </p:txBody>
        </p:sp>
        <p:sp>
          <p:nvSpPr>
            <p:cNvPr id="42" name="object 42"/>
            <p:cNvSpPr/>
            <p:nvPr/>
          </p:nvSpPr>
          <p:spPr>
            <a:xfrm>
              <a:off x="2971800" y="4944490"/>
              <a:ext cx="329184" cy="157480"/>
            </a:xfrm>
            <a:prstGeom prst="rect">
              <a:avLst/>
            </a:prstGeom>
            <a:blipFill>
              <a:blip r:embed="rId7" cstate="print"/>
              <a:stretch>
                <a:fillRect/>
              </a:stretch>
            </a:blipFill>
          </p:spPr>
          <p:txBody>
            <a:bodyPr wrap="square" lIns="0" tIns="0" rIns="0" bIns="0" rtlCol="0"/>
            <a:lstStyle/>
            <a:p>
              <a:endParaRPr/>
            </a:p>
          </p:txBody>
        </p:sp>
        <p:sp>
          <p:nvSpPr>
            <p:cNvPr id="43" name="object 43"/>
            <p:cNvSpPr/>
            <p:nvPr/>
          </p:nvSpPr>
          <p:spPr>
            <a:xfrm>
              <a:off x="3898011" y="4323079"/>
              <a:ext cx="103505" cy="969644"/>
            </a:xfrm>
            <a:custGeom>
              <a:avLst/>
              <a:gdLst/>
              <a:ahLst/>
              <a:cxnLst/>
              <a:rect l="l" t="t" r="r" b="b"/>
              <a:pathLst>
                <a:path w="103504" h="969645">
                  <a:moveTo>
                    <a:pt x="7112" y="873506"/>
                  </a:moveTo>
                  <a:lnTo>
                    <a:pt x="1015" y="877062"/>
                  </a:lnTo>
                  <a:lnTo>
                    <a:pt x="0" y="880872"/>
                  </a:lnTo>
                  <a:lnTo>
                    <a:pt x="51688" y="969518"/>
                  </a:lnTo>
                  <a:lnTo>
                    <a:pt x="59020" y="956945"/>
                  </a:lnTo>
                  <a:lnTo>
                    <a:pt x="45338" y="956945"/>
                  </a:lnTo>
                  <a:lnTo>
                    <a:pt x="45338" y="933522"/>
                  </a:lnTo>
                  <a:lnTo>
                    <a:pt x="10922" y="874522"/>
                  </a:lnTo>
                  <a:lnTo>
                    <a:pt x="7112" y="873506"/>
                  </a:lnTo>
                  <a:close/>
                </a:path>
                <a:path w="103504" h="969645">
                  <a:moveTo>
                    <a:pt x="45338" y="933522"/>
                  </a:moveTo>
                  <a:lnTo>
                    <a:pt x="45338" y="956945"/>
                  </a:lnTo>
                  <a:lnTo>
                    <a:pt x="58038" y="956945"/>
                  </a:lnTo>
                  <a:lnTo>
                    <a:pt x="58038" y="953770"/>
                  </a:lnTo>
                  <a:lnTo>
                    <a:pt x="46227" y="953770"/>
                  </a:lnTo>
                  <a:lnTo>
                    <a:pt x="51688" y="944408"/>
                  </a:lnTo>
                  <a:lnTo>
                    <a:pt x="45338" y="933522"/>
                  </a:lnTo>
                  <a:close/>
                </a:path>
                <a:path w="103504" h="969645">
                  <a:moveTo>
                    <a:pt x="96265" y="873506"/>
                  </a:moveTo>
                  <a:lnTo>
                    <a:pt x="92455" y="874522"/>
                  </a:lnTo>
                  <a:lnTo>
                    <a:pt x="58038" y="933522"/>
                  </a:lnTo>
                  <a:lnTo>
                    <a:pt x="58038" y="956945"/>
                  </a:lnTo>
                  <a:lnTo>
                    <a:pt x="59020" y="956945"/>
                  </a:lnTo>
                  <a:lnTo>
                    <a:pt x="103377" y="880872"/>
                  </a:lnTo>
                  <a:lnTo>
                    <a:pt x="102362" y="877062"/>
                  </a:lnTo>
                  <a:lnTo>
                    <a:pt x="96265" y="873506"/>
                  </a:lnTo>
                  <a:close/>
                </a:path>
                <a:path w="103504" h="969645">
                  <a:moveTo>
                    <a:pt x="51688" y="944408"/>
                  </a:moveTo>
                  <a:lnTo>
                    <a:pt x="46227" y="953770"/>
                  </a:lnTo>
                  <a:lnTo>
                    <a:pt x="57150" y="953770"/>
                  </a:lnTo>
                  <a:lnTo>
                    <a:pt x="51688" y="944408"/>
                  </a:lnTo>
                  <a:close/>
                </a:path>
                <a:path w="103504" h="969645">
                  <a:moveTo>
                    <a:pt x="58038" y="933522"/>
                  </a:moveTo>
                  <a:lnTo>
                    <a:pt x="51688" y="944408"/>
                  </a:lnTo>
                  <a:lnTo>
                    <a:pt x="57150" y="953770"/>
                  </a:lnTo>
                  <a:lnTo>
                    <a:pt x="58038" y="953770"/>
                  </a:lnTo>
                  <a:lnTo>
                    <a:pt x="58038" y="933522"/>
                  </a:lnTo>
                  <a:close/>
                </a:path>
                <a:path w="103504" h="969645">
                  <a:moveTo>
                    <a:pt x="58038" y="0"/>
                  </a:moveTo>
                  <a:lnTo>
                    <a:pt x="45338" y="0"/>
                  </a:lnTo>
                  <a:lnTo>
                    <a:pt x="45338" y="933522"/>
                  </a:lnTo>
                  <a:lnTo>
                    <a:pt x="51688" y="944408"/>
                  </a:lnTo>
                  <a:lnTo>
                    <a:pt x="58038" y="933522"/>
                  </a:lnTo>
                  <a:lnTo>
                    <a:pt x="58038" y="0"/>
                  </a:lnTo>
                  <a:close/>
                </a:path>
              </a:pathLst>
            </a:custGeom>
            <a:solidFill>
              <a:srgbClr val="4471C4"/>
            </a:solidFill>
          </p:spPr>
          <p:txBody>
            <a:bodyPr wrap="square" lIns="0" tIns="0" rIns="0" bIns="0" rtlCol="0"/>
            <a:lstStyle/>
            <a:p>
              <a:endParaRPr/>
            </a:p>
          </p:txBody>
        </p:sp>
        <p:sp>
          <p:nvSpPr>
            <p:cNvPr id="44" name="object 44"/>
            <p:cNvSpPr/>
            <p:nvPr/>
          </p:nvSpPr>
          <p:spPr>
            <a:xfrm>
              <a:off x="3994530" y="4830698"/>
              <a:ext cx="663498" cy="157480"/>
            </a:xfrm>
            <a:prstGeom prst="rect">
              <a:avLst/>
            </a:prstGeom>
            <a:blipFill>
              <a:blip r:embed="rId20" cstate="print"/>
              <a:stretch>
                <a:fillRect/>
              </a:stretch>
            </a:blipFill>
          </p:spPr>
          <p:txBody>
            <a:bodyPr wrap="square" lIns="0" tIns="0" rIns="0" bIns="0" rtlCol="0"/>
            <a:lstStyle/>
            <a:p>
              <a:endParaRPr/>
            </a:p>
          </p:txBody>
        </p:sp>
        <p:sp>
          <p:nvSpPr>
            <p:cNvPr id="45" name="object 45"/>
            <p:cNvSpPr/>
            <p:nvPr/>
          </p:nvSpPr>
          <p:spPr>
            <a:xfrm>
              <a:off x="3994530" y="4952618"/>
              <a:ext cx="335229" cy="157480"/>
            </a:xfrm>
            <a:prstGeom prst="rect">
              <a:avLst/>
            </a:prstGeom>
            <a:blipFill>
              <a:blip r:embed="rId21" cstate="print"/>
              <a:stretch>
                <a:fillRect/>
              </a:stretch>
            </a:blipFill>
          </p:spPr>
          <p:txBody>
            <a:bodyPr wrap="square" lIns="0" tIns="0" rIns="0" bIns="0" rtlCol="0"/>
            <a:lstStyle/>
            <a:p>
              <a:endParaRPr/>
            </a:p>
          </p:txBody>
        </p:sp>
      </p:grpSp>
      <p:grpSp>
        <p:nvGrpSpPr>
          <p:cNvPr id="46" name="object 46"/>
          <p:cNvGrpSpPr/>
          <p:nvPr/>
        </p:nvGrpSpPr>
        <p:grpSpPr>
          <a:xfrm>
            <a:off x="6418579" y="2946400"/>
            <a:ext cx="2748280" cy="1404620"/>
            <a:chOff x="4894579" y="2946400"/>
            <a:chExt cx="2748280" cy="1404620"/>
          </a:xfrm>
        </p:grpSpPr>
        <p:sp>
          <p:nvSpPr>
            <p:cNvPr id="47" name="object 47"/>
            <p:cNvSpPr/>
            <p:nvPr/>
          </p:nvSpPr>
          <p:spPr>
            <a:xfrm>
              <a:off x="6370319" y="3690619"/>
              <a:ext cx="1259840" cy="647700"/>
            </a:xfrm>
            <a:custGeom>
              <a:avLst/>
              <a:gdLst/>
              <a:ahLst/>
              <a:cxnLst/>
              <a:rect l="l" t="t" r="r" b="b"/>
              <a:pathLst>
                <a:path w="1259840" h="647700">
                  <a:moveTo>
                    <a:pt x="0" y="647699"/>
                  </a:moveTo>
                  <a:lnTo>
                    <a:pt x="1259840" y="647699"/>
                  </a:lnTo>
                  <a:lnTo>
                    <a:pt x="1259840" y="0"/>
                  </a:lnTo>
                  <a:lnTo>
                    <a:pt x="0" y="0"/>
                  </a:lnTo>
                  <a:lnTo>
                    <a:pt x="0" y="647699"/>
                  </a:lnTo>
                  <a:close/>
                </a:path>
              </a:pathLst>
            </a:custGeom>
            <a:ln w="25400">
              <a:solidFill>
                <a:srgbClr val="4471C4"/>
              </a:solidFill>
            </a:ln>
          </p:spPr>
          <p:txBody>
            <a:bodyPr wrap="square" lIns="0" tIns="0" rIns="0" bIns="0" rtlCol="0"/>
            <a:lstStyle/>
            <a:p>
              <a:endParaRPr/>
            </a:p>
          </p:txBody>
        </p:sp>
        <p:sp>
          <p:nvSpPr>
            <p:cNvPr id="48" name="object 48"/>
            <p:cNvSpPr/>
            <p:nvPr/>
          </p:nvSpPr>
          <p:spPr>
            <a:xfrm>
              <a:off x="6714489" y="3845496"/>
              <a:ext cx="646150" cy="175577"/>
            </a:xfrm>
            <a:prstGeom prst="rect">
              <a:avLst/>
            </a:prstGeom>
            <a:blipFill>
              <a:blip r:embed="rId22" cstate="print"/>
              <a:stretch>
                <a:fillRect/>
              </a:stretch>
            </a:blipFill>
          </p:spPr>
          <p:txBody>
            <a:bodyPr wrap="square" lIns="0" tIns="0" rIns="0" bIns="0" rtlCol="0"/>
            <a:lstStyle/>
            <a:p>
              <a:endParaRPr/>
            </a:p>
          </p:txBody>
        </p:sp>
        <p:sp>
          <p:nvSpPr>
            <p:cNvPr id="49" name="object 49"/>
            <p:cNvSpPr/>
            <p:nvPr/>
          </p:nvSpPr>
          <p:spPr>
            <a:xfrm>
              <a:off x="6841489" y="3983355"/>
              <a:ext cx="384428" cy="175260"/>
            </a:xfrm>
            <a:prstGeom prst="rect">
              <a:avLst/>
            </a:prstGeom>
            <a:blipFill>
              <a:blip r:embed="rId23" cstate="print"/>
              <a:stretch>
                <a:fillRect/>
              </a:stretch>
            </a:blipFill>
          </p:spPr>
          <p:txBody>
            <a:bodyPr wrap="square" lIns="0" tIns="0" rIns="0" bIns="0" rtlCol="0"/>
            <a:lstStyle/>
            <a:p>
              <a:endParaRPr/>
            </a:p>
          </p:txBody>
        </p:sp>
        <p:sp>
          <p:nvSpPr>
            <p:cNvPr id="50" name="object 50"/>
            <p:cNvSpPr/>
            <p:nvPr/>
          </p:nvSpPr>
          <p:spPr>
            <a:xfrm>
              <a:off x="4894579" y="4164711"/>
              <a:ext cx="1478915" cy="103505"/>
            </a:xfrm>
            <a:custGeom>
              <a:avLst/>
              <a:gdLst/>
              <a:ahLst/>
              <a:cxnLst/>
              <a:rect l="l" t="t" r="r" b="b"/>
              <a:pathLst>
                <a:path w="1478914" h="103504">
                  <a:moveTo>
                    <a:pt x="88646" y="0"/>
                  </a:moveTo>
                  <a:lnTo>
                    <a:pt x="0" y="51688"/>
                  </a:lnTo>
                  <a:lnTo>
                    <a:pt x="88646" y="103377"/>
                  </a:lnTo>
                  <a:lnTo>
                    <a:pt x="92456" y="102362"/>
                  </a:lnTo>
                  <a:lnTo>
                    <a:pt x="96012" y="96265"/>
                  </a:lnTo>
                  <a:lnTo>
                    <a:pt x="94996" y="92456"/>
                  </a:lnTo>
                  <a:lnTo>
                    <a:pt x="35995" y="58038"/>
                  </a:lnTo>
                  <a:lnTo>
                    <a:pt x="12573" y="58038"/>
                  </a:lnTo>
                  <a:lnTo>
                    <a:pt x="12573" y="45338"/>
                  </a:lnTo>
                  <a:lnTo>
                    <a:pt x="35995" y="45338"/>
                  </a:lnTo>
                  <a:lnTo>
                    <a:pt x="94996" y="10921"/>
                  </a:lnTo>
                  <a:lnTo>
                    <a:pt x="96012" y="7112"/>
                  </a:lnTo>
                  <a:lnTo>
                    <a:pt x="92456" y="1015"/>
                  </a:lnTo>
                  <a:lnTo>
                    <a:pt x="88646" y="0"/>
                  </a:lnTo>
                  <a:close/>
                </a:path>
                <a:path w="1478914" h="103504">
                  <a:moveTo>
                    <a:pt x="1453551" y="51688"/>
                  </a:moveTo>
                  <a:lnTo>
                    <a:pt x="1383665" y="92456"/>
                  </a:lnTo>
                  <a:lnTo>
                    <a:pt x="1382649" y="96265"/>
                  </a:lnTo>
                  <a:lnTo>
                    <a:pt x="1384427" y="99313"/>
                  </a:lnTo>
                  <a:lnTo>
                    <a:pt x="1386078" y="102362"/>
                  </a:lnTo>
                  <a:lnTo>
                    <a:pt x="1390015" y="103377"/>
                  </a:lnTo>
                  <a:lnTo>
                    <a:pt x="1467770" y="58038"/>
                  </a:lnTo>
                  <a:lnTo>
                    <a:pt x="1466088" y="58038"/>
                  </a:lnTo>
                  <a:lnTo>
                    <a:pt x="1466088" y="57150"/>
                  </a:lnTo>
                  <a:lnTo>
                    <a:pt x="1462913" y="57150"/>
                  </a:lnTo>
                  <a:lnTo>
                    <a:pt x="1453551" y="51688"/>
                  </a:lnTo>
                  <a:close/>
                </a:path>
                <a:path w="1478914" h="103504">
                  <a:moveTo>
                    <a:pt x="35995" y="45338"/>
                  </a:moveTo>
                  <a:lnTo>
                    <a:pt x="12573" y="45338"/>
                  </a:lnTo>
                  <a:lnTo>
                    <a:pt x="12573" y="58038"/>
                  </a:lnTo>
                  <a:lnTo>
                    <a:pt x="35995" y="58038"/>
                  </a:lnTo>
                  <a:lnTo>
                    <a:pt x="34471" y="57150"/>
                  </a:lnTo>
                  <a:lnTo>
                    <a:pt x="15748" y="57150"/>
                  </a:lnTo>
                  <a:lnTo>
                    <a:pt x="15748" y="46227"/>
                  </a:lnTo>
                  <a:lnTo>
                    <a:pt x="34471" y="46227"/>
                  </a:lnTo>
                  <a:lnTo>
                    <a:pt x="35995" y="45338"/>
                  </a:lnTo>
                  <a:close/>
                </a:path>
                <a:path w="1478914" h="103504">
                  <a:moveTo>
                    <a:pt x="1442665" y="45338"/>
                  </a:moveTo>
                  <a:lnTo>
                    <a:pt x="35995" y="45338"/>
                  </a:lnTo>
                  <a:lnTo>
                    <a:pt x="25109" y="51688"/>
                  </a:lnTo>
                  <a:lnTo>
                    <a:pt x="35995" y="58038"/>
                  </a:lnTo>
                  <a:lnTo>
                    <a:pt x="1442665" y="58038"/>
                  </a:lnTo>
                  <a:lnTo>
                    <a:pt x="1453551" y="51688"/>
                  </a:lnTo>
                  <a:lnTo>
                    <a:pt x="1442665" y="45338"/>
                  </a:lnTo>
                  <a:close/>
                </a:path>
                <a:path w="1478914" h="103504">
                  <a:moveTo>
                    <a:pt x="1467770" y="45338"/>
                  </a:moveTo>
                  <a:lnTo>
                    <a:pt x="1466088" y="45338"/>
                  </a:lnTo>
                  <a:lnTo>
                    <a:pt x="1466088" y="58038"/>
                  </a:lnTo>
                  <a:lnTo>
                    <a:pt x="1467770" y="58038"/>
                  </a:lnTo>
                  <a:lnTo>
                    <a:pt x="1478661" y="51688"/>
                  </a:lnTo>
                  <a:lnTo>
                    <a:pt x="1467770" y="45338"/>
                  </a:lnTo>
                  <a:close/>
                </a:path>
                <a:path w="1478914" h="103504">
                  <a:moveTo>
                    <a:pt x="15748" y="46227"/>
                  </a:moveTo>
                  <a:lnTo>
                    <a:pt x="15748" y="57150"/>
                  </a:lnTo>
                  <a:lnTo>
                    <a:pt x="25109" y="51688"/>
                  </a:lnTo>
                  <a:lnTo>
                    <a:pt x="15748" y="46227"/>
                  </a:lnTo>
                  <a:close/>
                </a:path>
                <a:path w="1478914" h="103504">
                  <a:moveTo>
                    <a:pt x="25109" y="51688"/>
                  </a:moveTo>
                  <a:lnTo>
                    <a:pt x="15748" y="57150"/>
                  </a:lnTo>
                  <a:lnTo>
                    <a:pt x="34471" y="57150"/>
                  </a:lnTo>
                  <a:lnTo>
                    <a:pt x="25109" y="51688"/>
                  </a:lnTo>
                  <a:close/>
                </a:path>
                <a:path w="1478914" h="103504">
                  <a:moveTo>
                    <a:pt x="1462913" y="46227"/>
                  </a:moveTo>
                  <a:lnTo>
                    <a:pt x="1453551" y="51688"/>
                  </a:lnTo>
                  <a:lnTo>
                    <a:pt x="1462913" y="57150"/>
                  </a:lnTo>
                  <a:lnTo>
                    <a:pt x="1462913" y="46227"/>
                  </a:lnTo>
                  <a:close/>
                </a:path>
                <a:path w="1478914" h="103504">
                  <a:moveTo>
                    <a:pt x="1466088" y="46227"/>
                  </a:moveTo>
                  <a:lnTo>
                    <a:pt x="1462913" y="46227"/>
                  </a:lnTo>
                  <a:lnTo>
                    <a:pt x="1462913" y="57150"/>
                  </a:lnTo>
                  <a:lnTo>
                    <a:pt x="1466088" y="57150"/>
                  </a:lnTo>
                  <a:lnTo>
                    <a:pt x="1466088" y="46227"/>
                  </a:lnTo>
                  <a:close/>
                </a:path>
                <a:path w="1478914" h="103504">
                  <a:moveTo>
                    <a:pt x="34471" y="46227"/>
                  </a:moveTo>
                  <a:lnTo>
                    <a:pt x="15748" y="46227"/>
                  </a:lnTo>
                  <a:lnTo>
                    <a:pt x="25109" y="51688"/>
                  </a:lnTo>
                  <a:lnTo>
                    <a:pt x="34471" y="46227"/>
                  </a:lnTo>
                  <a:close/>
                </a:path>
                <a:path w="1478914" h="103504">
                  <a:moveTo>
                    <a:pt x="1390015" y="0"/>
                  </a:moveTo>
                  <a:lnTo>
                    <a:pt x="1386078" y="1015"/>
                  </a:lnTo>
                  <a:lnTo>
                    <a:pt x="1384427" y="4063"/>
                  </a:lnTo>
                  <a:lnTo>
                    <a:pt x="1382649" y="7112"/>
                  </a:lnTo>
                  <a:lnTo>
                    <a:pt x="1383665" y="10921"/>
                  </a:lnTo>
                  <a:lnTo>
                    <a:pt x="1453551" y="51688"/>
                  </a:lnTo>
                  <a:lnTo>
                    <a:pt x="1462913" y="46227"/>
                  </a:lnTo>
                  <a:lnTo>
                    <a:pt x="1466088" y="46227"/>
                  </a:lnTo>
                  <a:lnTo>
                    <a:pt x="1466088" y="45338"/>
                  </a:lnTo>
                  <a:lnTo>
                    <a:pt x="1467770" y="45338"/>
                  </a:lnTo>
                  <a:lnTo>
                    <a:pt x="1390015" y="0"/>
                  </a:lnTo>
                  <a:close/>
                </a:path>
              </a:pathLst>
            </a:custGeom>
            <a:solidFill>
              <a:srgbClr val="3E6DC3"/>
            </a:solidFill>
          </p:spPr>
          <p:txBody>
            <a:bodyPr wrap="square" lIns="0" tIns="0" rIns="0" bIns="0" rtlCol="0"/>
            <a:lstStyle/>
            <a:p>
              <a:endParaRPr/>
            </a:p>
          </p:txBody>
        </p:sp>
        <p:sp>
          <p:nvSpPr>
            <p:cNvPr id="51" name="object 51"/>
            <p:cNvSpPr/>
            <p:nvPr/>
          </p:nvSpPr>
          <p:spPr>
            <a:xfrm>
              <a:off x="4941569" y="4036313"/>
              <a:ext cx="1125791" cy="157480"/>
            </a:xfrm>
            <a:prstGeom prst="rect">
              <a:avLst/>
            </a:prstGeom>
            <a:blipFill>
              <a:blip r:embed="rId24" cstate="print"/>
              <a:stretch>
                <a:fillRect/>
              </a:stretch>
            </a:blipFill>
          </p:spPr>
          <p:txBody>
            <a:bodyPr wrap="square" lIns="0" tIns="0" rIns="0" bIns="0" rtlCol="0"/>
            <a:lstStyle/>
            <a:p>
              <a:endParaRPr/>
            </a:p>
          </p:txBody>
        </p:sp>
        <p:sp>
          <p:nvSpPr>
            <p:cNvPr id="52" name="object 52"/>
            <p:cNvSpPr/>
            <p:nvPr/>
          </p:nvSpPr>
          <p:spPr>
            <a:xfrm>
              <a:off x="4917439" y="3763391"/>
              <a:ext cx="1433830" cy="103505"/>
            </a:xfrm>
            <a:custGeom>
              <a:avLst/>
              <a:gdLst/>
              <a:ahLst/>
              <a:cxnLst/>
              <a:rect l="l" t="t" r="r" b="b"/>
              <a:pathLst>
                <a:path w="1433829" h="103504">
                  <a:moveTo>
                    <a:pt x="88646" y="0"/>
                  </a:moveTo>
                  <a:lnTo>
                    <a:pt x="0" y="51688"/>
                  </a:lnTo>
                  <a:lnTo>
                    <a:pt x="88646" y="103377"/>
                  </a:lnTo>
                  <a:lnTo>
                    <a:pt x="92456" y="102361"/>
                  </a:lnTo>
                  <a:lnTo>
                    <a:pt x="96012" y="96265"/>
                  </a:lnTo>
                  <a:lnTo>
                    <a:pt x="94996" y="92455"/>
                  </a:lnTo>
                  <a:lnTo>
                    <a:pt x="35995" y="58038"/>
                  </a:lnTo>
                  <a:lnTo>
                    <a:pt x="12573" y="58038"/>
                  </a:lnTo>
                  <a:lnTo>
                    <a:pt x="12573" y="45338"/>
                  </a:lnTo>
                  <a:lnTo>
                    <a:pt x="35995" y="45338"/>
                  </a:lnTo>
                  <a:lnTo>
                    <a:pt x="94996" y="10921"/>
                  </a:lnTo>
                  <a:lnTo>
                    <a:pt x="96012" y="7111"/>
                  </a:lnTo>
                  <a:lnTo>
                    <a:pt x="92456" y="1015"/>
                  </a:lnTo>
                  <a:lnTo>
                    <a:pt x="88646" y="0"/>
                  </a:lnTo>
                  <a:close/>
                </a:path>
                <a:path w="1433829" h="103504">
                  <a:moveTo>
                    <a:pt x="35995" y="45338"/>
                  </a:moveTo>
                  <a:lnTo>
                    <a:pt x="12573" y="45338"/>
                  </a:lnTo>
                  <a:lnTo>
                    <a:pt x="12573" y="58038"/>
                  </a:lnTo>
                  <a:lnTo>
                    <a:pt x="35995" y="58038"/>
                  </a:lnTo>
                  <a:lnTo>
                    <a:pt x="34471" y="57149"/>
                  </a:lnTo>
                  <a:lnTo>
                    <a:pt x="15748" y="57149"/>
                  </a:lnTo>
                  <a:lnTo>
                    <a:pt x="15748" y="46227"/>
                  </a:lnTo>
                  <a:lnTo>
                    <a:pt x="34471" y="46227"/>
                  </a:lnTo>
                  <a:lnTo>
                    <a:pt x="35995" y="45338"/>
                  </a:lnTo>
                  <a:close/>
                </a:path>
                <a:path w="1433829" h="103504">
                  <a:moveTo>
                    <a:pt x="1433702" y="45338"/>
                  </a:moveTo>
                  <a:lnTo>
                    <a:pt x="35995" y="45338"/>
                  </a:lnTo>
                  <a:lnTo>
                    <a:pt x="25109" y="51688"/>
                  </a:lnTo>
                  <a:lnTo>
                    <a:pt x="35995" y="58038"/>
                  </a:lnTo>
                  <a:lnTo>
                    <a:pt x="1433702" y="58038"/>
                  </a:lnTo>
                  <a:lnTo>
                    <a:pt x="1433702" y="45338"/>
                  </a:lnTo>
                  <a:close/>
                </a:path>
                <a:path w="1433829" h="103504">
                  <a:moveTo>
                    <a:pt x="15748" y="46227"/>
                  </a:moveTo>
                  <a:lnTo>
                    <a:pt x="15748" y="57149"/>
                  </a:lnTo>
                  <a:lnTo>
                    <a:pt x="25109" y="51688"/>
                  </a:lnTo>
                  <a:lnTo>
                    <a:pt x="15748" y="46227"/>
                  </a:lnTo>
                  <a:close/>
                </a:path>
                <a:path w="1433829" h="103504">
                  <a:moveTo>
                    <a:pt x="25109" y="51688"/>
                  </a:moveTo>
                  <a:lnTo>
                    <a:pt x="15748" y="57149"/>
                  </a:lnTo>
                  <a:lnTo>
                    <a:pt x="34471" y="57149"/>
                  </a:lnTo>
                  <a:lnTo>
                    <a:pt x="25109" y="51688"/>
                  </a:lnTo>
                  <a:close/>
                </a:path>
                <a:path w="1433829" h="103504">
                  <a:moveTo>
                    <a:pt x="34471" y="46227"/>
                  </a:moveTo>
                  <a:lnTo>
                    <a:pt x="15748" y="46227"/>
                  </a:lnTo>
                  <a:lnTo>
                    <a:pt x="25109" y="51688"/>
                  </a:lnTo>
                  <a:lnTo>
                    <a:pt x="34471" y="46227"/>
                  </a:lnTo>
                  <a:close/>
                </a:path>
              </a:pathLst>
            </a:custGeom>
            <a:solidFill>
              <a:srgbClr val="174592"/>
            </a:solidFill>
          </p:spPr>
          <p:txBody>
            <a:bodyPr wrap="square" lIns="0" tIns="0" rIns="0" bIns="0" rtlCol="0"/>
            <a:lstStyle/>
            <a:p>
              <a:endParaRPr/>
            </a:p>
          </p:txBody>
        </p:sp>
        <p:sp>
          <p:nvSpPr>
            <p:cNvPr id="53" name="object 53"/>
            <p:cNvSpPr/>
            <p:nvPr/>
          </p:nvSpPr>
          <p:spPr>
            <a:xfrm>
              <a:off x="5037454" y="3641979"/>
              <a:ext cx="1088466" cy="157480"/>
            </a:xfrm>
            <a:prstGeom prst="rect">
              <a:avLst/>
            </a:prstGeom>
            <a:blipFill>
              <a:blip r:embed="rId25" cstate="print"/>
              <a:stretch>
                <a:fillRect/>
              </a:stretch>
            </a:blipFill>
          </p:spPr>
          <p:txBody>
            <a:bodyPr wrap="square" lIns="0" tIns="0" rIns="0" bIns="0" rtlCol="0"/>
            <a:lstStyle/>
            <a:p>
              <a:endParaRPr/>
            </a:p>
          </p:txBody>
        </p:sp>
        <p:sp>
          <p:nvSpPr>
            <p:cNvPr id="54" name="object 54"/>
            <p:cNvSpPr/>
            <p:nvPr/>
          </p:nvSpPr>
          <p:spPr>
            <a:xfrm>
              <a:off x="6370319" y="2959100"/>
              <a:ext cx="1259840" cy="645160"/>
            </a:xfrm>
            <a:custGeom>
              <a:avLst/>
              <a:gdLst/>
              <a:ahLst/>
              <a:cxnLst/>
              <a:rect l="l" t="t" r="r" b="b"/>
              <a:pathLst>
                <a:path w="1259840" h="645160">
                  <a:moveTo>
                    <a:pt x="0" y="645160"/>
                  </a:moveTo>
                  <a:lnTo>
                    <a:pt x="1259840" y="645160"/>
                  </a:lnTo>
                  <a:lnTo>
                    <a:pt x="1259840" y="0"/>
                  </a:lnTo>
                  <a:lnTo>
                    <a:pt x="0" y="0"/>
                  </a:lnTo>
                  <a:lnTo>
                    <a:pt x="0" y="645160"/>
                  </a:lnTo>
                  <a:close/>
                </a:path>
              </a:pathLst>
            </a:custGeom>
            <a:ln w="25400">
              <a:solidFill>
                <a:srgbClr val="4471C4"/>
              </a:solidFill>
            </a:ln>
          </p:spPr>
          <p:txBody>
            <a:bodyPr wrap="square" lIns="0" tIns="0" rIns="0" bIns="0" rtlCol="0"/>
            <a:lstStyle/>
            <a:p>
              <a:endParaRPr/>
            </a:p>
          </p:txBody>
        </p:sp>
        <p:sp>
          <p:nvSpPr>
            <p:cNvPr id="55" name="object 55"/>
            <p:cNvSpPr/>
            <p:nvPr/>
          </p:nvSpPr>
          <p:spPr>
            <a:xfrm>
              <a:off x="4996179" y="3294634"/>
              <a:ext cx="1067130" cy="157479"/>
            </a:xfrm>
            <a:prstGeom prst="rect">
              <a:avLst/>
            </a:prstGeom>
            <a:blipFill>
              <a:blip r:embed="rId26" cstate="print"/>
              <a:stretch>
                <a:fillRect/>
              </a:stretch>
            </a:blipFill>
          </p:spPr>
          <p:txBody>
            <a:bodyPr wrap="square" lIns="0" tIns="0" rIns="0" bIns="0" rtlCol="0"/>
            <a:lstStyle/>
            <a:p>
              <a:endParaRPr/>
            </a:p>
          </p:txBody>
        </p:sp>
        <p:sp>
          <p:nvSpPr>
            <p:cNvPr id="56" name="object 56"/>
            <p:cNvSpPr/>
            <p:nvPr/>
          </p:nvSpPr>
          <p:spPr>
            <a:xfrm>
              <a:off x="4894579" y="3377311"/>
              <a:ext cx="1456690" cy="103505"/>
            </a:xfrm>
            <a:custGeom>
              <a:avLst/>
              <a:gdLst/>
              <a:ahLst/>
              <a:cxnLst/>
              <a:rect l="l" t="t" r="r" b="b"/>
              <a:pathLst>
                <a:path w="1456689" h="103504">
                  <a:moveTo>
                    <a:pt x="88646" y="0"/>
                  </a:moveTo>
                  <a:lnTo>
                    <a:pt x="0" y="51688"/>
                  </a:lnTo>
                  <a:lnTo>
                    <a:pt x="88646" y="103377"/>
                  </a:lnTo>
                  <a:lnTo>
                    <a:pt x="92456" y="102362"/>
                  </a:lnTo>
                  <a:lnTo>
                    <a:pt x="96012" y="96265"/>
                  </a:lnTo>
                  <a:lnTo>
                    <a:pt x="94996" y="92455"/>
                  </a:lnTo>
                  <a:lnTo>
                    <a:pt x="35995" y="58038"/>
                  </a:lnTo>
                  <a:lnTo>
                    <a:pt x="12573" y="58038"/>
                  </a:lnTo>
                  <a:lnTo>
                    <a:pt x="12573" y="45338"/>
                  </a:lnTo>
                  <a:lnTo>
                    <a:pt x="35995" y="45338"/>
                  </a:lnTo>
                  <a:lnTo>
                    <a:pt x="94996" y="10922"/>
                  </a:lnTo>
                  <a:lnTo>
                    <a:pt x="96012" y="7112"/>
                  </a:lnTo>
                  <a:lnTo>
                    <a:pt x="92456" y="1015"/>
                  </a:lnTo>
                  <a:lnTo>
                    <a:pt x="88646" y="0"/>
                  </a:lnTo>
                  <a:close/>
                </a:path>
                <a:path w="1456689" h="103504">
                  <a:moveTo>
                    <a:pt x="35995" y="45338"/>
                  </a:moveTo>
                  <a:lnTo>
                    <a:pt x="12573" y="45338"/>
                  </a:lnTo>
                  <a:lnTo>
                    <a:pt x="12573" y="58038"/>
                  </a:lnTo>
                  <a:lnTo>
                    <a:pt x="35995" y="58038"/>
                  </a:lnTo>
                  <a:lnTo>
                    <a:pt x="34471" y="57150"/>
                  </a:lnTo>
                  <a:lnTo>
                    <a:pt x="15748" y="57150"/>
                  </a:lnTo>
                  <a:lnTo>
                    <a:pt x="15748" y="46227"/>
                  </a:lnTo>
                  <a:lnTo>
                    <a:pt x="34471" y="46227"/>
                  </a:lnTo>
                  <a:lnTo>
                    <a:pt x="35995" y="45338"/>
                  </a:lnTo>
                  <a:close/>
                </a:path>
                <a:path w="1456689" h="103504">
                  <a:moveTo>
                    <a:pt x="1456182" y="45338"/>
                  </a:moveTo>
                  <a:lnTo>
                    <a:pt x="35995" y="45338"/>
                  </a:lnTo>
                  <a:lnTo>
                    <a:pt x="25109" y="51688"/>
                  </a:lnTo>
                  <a:lnTo>
                    <a:pt x="35995" y="58038"/>
                  </a:lnTo>
                  <a:lnTo>
                    <a:pt x="1456182" y="58038"/>
                  </a:lnTo>
                  <a:lnTo>
                    <a:pt x="1456182" y="45338"/>
                  </a:lnTo>
                  <a:close/>
                </a:path>
                <a:path w="1456689" h="103504">
                  <a:moveTo>
                    <a:pt x="15748" y="46227"/>
                  </a:moveTo>
                  <a:lnTo>
                    <a:pt x="15748" y="57150"/>
                  </a:lnTo>
                  <a:lnTo>
                    <a:pt x="25109" y="51688"/>
                  </a:lnTo>
                  <a:lnTo>
                    <a:pt x="15748" y="46227"/>
                  </a:lnTo>
                  <a:close/>
                </a:path>
                <a:path w="1456689" h="103504">
                  <a:moveTo>
                    <a:pt x="25109" y="51688"/>
                  </a:moveTo>
                  <a:lnTo>
                    <a:pt x="15748" y="57150"/>
                  </a:lnTo>
                  <a:lnTo>
                    <a:pt x="34471" y="57150"/>
                  </a:lnTo>
                  <a:lnTo>
                    <a:pt x="25109" y="51688"/>
                  </a:lnTo>
                  <a:close/>
                </a:path>
                <a:path w="1456689" h="103504">
                  <a:moveTo>
                    <a:pt x="34471" y="46227"/>
                  </a:moveTo>
                  <a:lnTo>
                    <a:pt x="15748" y="46227"/>
                  </a:lnTo>
                  <a:lnTo>
                    <a:pt x="25109" y="51688"/>
                  </a:lnTo>
                  <a:lnTo>
                    <a:pt x="34471" y="46227"/>
                  </a:lnTo>
                  <a:close/>
                </a:path>
              </a:pathLst>
            </a:custGeom>
            <a:solidFill>
              <a:srgbClr val="174592"/>
            </a:solidFill>
          </p:spPr>
          <p:txBody>
            <a:bodyPr wrap="square" lIns="0" tIns="0" rIns="0" bIns="0" rtlCol="0"/>
            <a:lstStyle/>
            <a:p>
              <a:endParaRPr/>
            </a:p>
          </p:txBody>
        </p:sp>
      </p:grpSp>
      <p:grpSp>
        <p:nvGrpSpPr>
          <p:cNvPr id="57" name="object 57"/>
          <p:cNvGrpSpPr/>
          <p:nvPr/>
        </p:nvGrpSpPr>
        <p:grpSpPr>
          <a:xfrm>
            <a:off x="5999479" y="5278120"/>
            <a:ext cx="1287780" cy="533400"/>
            <a:chOff x="4475479" y="5278120"/>
            <a:chExt cx="1287780" cy="533400"/>
          </a:xfrm>
        </p:grpSpPr>
        <p:sp>
          <p:nvSpPr>
            <p:cNvPr id="58" name="object 58"/>
            <p:cNvSpPr/>
            <p:nvPr/>
          </p:nvSpPr>
          <p:spPr>
            <a:xfrm>
              <a:off x="4488179" y="5290820"/>
              <a:ext cx="1262380" cy="508000"/>
            </a:xfrm>
            <a:custGeom>
              <a:avLst/>
              <a:gdLst/>
              <a:ahLst/>
              <a:cxnLst/>
              <a:rect l="l" t="t" r="r" b="b"/>
              <a:pathLst>
                <a:path w="1262379" h="508000">
                  <a:moveTo>
                    <a:pt x="1262379" y="0"/>
                  </a:moveTo>
                  <a:lnTo>
                    <a:pt x="0" y="0"/>
                  </a:lnTo>
                  <a:lnTo>
                    <a:pt x="0" y="507999"/>
                  </a:lnTo>
                  <a:lnTo>
                    <a:pt x="1262379" y="507999"/>
                  </a:lnTo>
                  <a:lnTo>
                    <a:pt x="1262379" y="0"/>
                  </a:lnTo>
                  <a:close/>
                </a:path>
              </a:pathLst>
            </a:custGeom>
            <a:solidFill>
              <a:srgbClr val="1F408D"/>
            </a:solidFill>
          </p:spPr>
          <p:txBody>
            <a:bodyPr wrap="square" lIns="0" tIns="0" rIns="0" bIns="0" rtlCol="0"/>
            <a:lstStyle/>
            <a:p>
              <a:endParaRPr/>
            </a:p>
          </p:txBody>
        </p:sp>
        <p:sp>
          <p:nvSpPr>
            <p:cNvPr id="59" name="object 59"/>
            <p:cNvSpPr/>
            <p:nvPr/>
          </p:nvSpPr>
          <p:spPr>
            <a:xfrm>
              <a:off x="4488179" y="5290820"/>
              <a:ext cx="1262380" cy="508000"/>
            </a:xfrm>
            <a:custGeom>
              <a:avLst/>
              <a:gdLst/>
              <a:ahLst/>
              <a:cxnLst/>
              <a:rect l="l" t="t" r="r" b="b"/>
              <a:pathLst>
                <a:path w="1262379" h="508000">
                  <a:moveTo>
                    <a:pt x="0" y="507999"/>
                  </a:moveTo>
                  <a:lnTo>
                    <a:pt x="1262379" y="507999"/>
                  </a:lnTo>
                  <a:lnTo>
                    <a:pt x="1262379" y="0"/>
                  </a:lnTo>
                  <a:lnTo>
                    <a:pt x="0" y="0"/>
                  </a:lnTo>
                  <a:lnTo>
                    <a:pt x="0" y="507999"/>
                  </a:lnTo>
                  <a:close/>
                </a:path>
              </a:pathLst>
            </a:custGeom>
            <a:ln w="25400">
              <a:solidFill>
                <a:srgbClr val="4471C4"/>
              </a:solidFill>
            </a:ln>
          </p:spPr>
          <p:txBody>
            <a:bodyPr wrap="square" lIns="0" tIns="0" rIns="0" bIns="0" rtlCol="0"/>
            <a:lstStyle/>
            <a:p>
              <a:endParaRPr/>
            </a:p>
          </p:txBody>
        </p:sp>
        <p:sp>
          <p:nvSpPr>
            <p:cNvPr id="60" name="object 60"/>
            <p:cNvSpPr/>
            <p:nvPr/>
          </p:nvSpPr>
          <p:spPr>
            <a:xfrm>
              <a:off x="4907279" y="5444807"/>
              <a:ext cx="520064" cy="175259"/>
            </a:xfrm>
            <a:prstGeom prst="rect">
              <a:avLst/>
            </a:prstGeom>
            <a:blipFill>
              <a:blip r:embed="rId27" cstate="print"/>
              <a:stretch>
                <a:fillRect/>
              </a:stretch>
            </a:blipFill>
          </p:spPr>
          <p:txBody>
            <a:bodyPr wrap="square" lIns="0" tIns="0" rIns="0" bIns="0" rtlCol="0"/>
            <a:lstStyle/>
            <a:p>
              <a:endParaRPr/>
            </a:p>
          </p:txBody>
        </p:sp>
      </p:grpSp>
      <p:grpSp>
        <p:nvGrpSpPr>
          <p:cNvPr id="61" name="object 61"/>
          <p:cNvGrpSpPr/>
          <p:nvPr/>
        </p:nvGrpSpPr>
        <p:grpSpPr>
          <a:xfrm>
            <a:off x="7970520" y="3012439"/>
            <a:ext cx="1143000" cy="543560"/>
            <a:chOff x="6446520" y="3012439"/>
            <a:chExt cx="1143000" cy="543560"/>
          </a:xfrm>
        </p:grpSpPr>
        <p:sp>
          <p:nvSpPr>
            <p:cNvPr id="62" name="object 62"/>
            <p:cNvSpPr/>
            <p:nvPr/>
          </p:nvSpPr>
          <p:spPr>
            <a:xfrm>
              <a:off x="6446520" y="3017519"/>
              <a:ext cx="566420" cy="538480"/>
            </a:xfrm>
            <a:custGeom>
              <a:avLst/>
              <a:gdLst/>
              <a:ahLst/>
              <a:cxnLst/>
              <a:rect l="l" t="t" r="r" b="b"/>
              <a:pathLst>
                <a:path w="566420" h="538479">
                  <a:moveTo>
                    <a:pt x="566420" y="0"/>
                  </a:moveTo>
                  <a:lnTo>
                    <a:pt x="0" y="0"/>
                  </a:lnTo>
                  <a:lnTo>
                    <a:pt x="0" y="538479"/>
                  </a:lnTo>
                  <a:lnTo>
                    <a:pt x="566420" y="538479"/>
                  </a:lnTo>
                  <a:lnTo>
                    <a:pt x="566420" y="0"/>
                  </a:lnTo>
                  <a:close/>
                </a:path>
              </a:pathLst>
            </a:custGeom>
            <a:solidFill>
              <a:srgbClr val="174592"/>
            </a:solidFill>
          </p:spPr>
          <p:txBody>
            <a:bodyPr wrap="square" lIns="0" tIns="0" rIns="0" bIns="0" rtlCol="0"/>
            <a:lstStyle/>
            <a:p>
              <a:endParaRPr/>
            </a:p>
          </p:txBody>
        </p:sp>
        <p:sp>
          <p:nvSpPr>
            <p:cNvPr id="63" name="object 63"/>
            <p:cNvSpPr/>
            <p:nvPr/>
          </p:nvSpPr>
          <p:spPr>
            <a:xfrm>
              <a:off x="6555740" y="3184778"/>
              <a:ext cx="417575" cy="175260"/>
            </a:xfrm>
            <a:prstGeom prst="rect">
              <a:avLst/>
            </a:prstGeom>
            <a:blipFill>
              <a:blip r:embed="rId28" cstate="print"/>
              <a:stretch>
                <a:fillRect/>
              </a:stretch>
            </a:blipFill>
          </p:spPr>
          <p:txBody>
            <a:bodyPr wrap="square" lIns="0" tIns="0" rIns="0" bIns="0" rtlCol="0"/>
            <a:lstStyle/>
            <a:p>
              <a:endParaRPr/>
            </a:p>
          </p:txBody>
        </p:sp>
        <p:sp>
          <p:nvSpPr>
            <p:cNvPr id="64" name="object 64"/>
            <p:cNvSpPr/>
            <p:nvPr/>
          </p:nvSpPr>
          <p:spPr>
            <a:xfrm>
              <a:off x="7025640" y="3012439"/>
              <a:ext cx="563880" cy="538480"/>
            </a:xfrm>
            <a:custGeom>
              <a:avLst/>
              <a:gdLst/>
              <a:ahLst/>
              <a:cxnLst/>
              <a:rect l="l" t="t" r="r" b="b"/>
              <a:pathLst>
                <a:path w="563879" h="538479">
                  <a:moveTo>
                    <a:pt x="563879" y="0"/>
                  </a:moveTo>
                  <a:lnTo>
                    <a:pt x="0" y="0"/>
                  </a:lnTo>
                  <a:lnTo>
                    <a:pt x="0" y="538479"/>
                  </a:lnTo>
                  <a:lnTo>
                    <a:pt x="563879" y="538479"/>
                  </a:lnTo>
                  <a:lnTo>
                    <a:pt x="563879" y="0"/>
                  </a:lnTo>
                  <a:close/>
                </a:path>
              </a:pathLst>
            </a:custGeom>
            <a:solidFill>
              <a:srgbClr val="174592"/>
            </a:solidFill>
          </p:spPr>
          <p:txBody>
            <a:bodyPr wrap="square" lIns="0" tIns="0" rIns="0" bIns="0" rtlCol="0"/>
            <a:lstStyle/>
            <a:p>
              <a:endParaRPr/>
            </a:p>
          </p:txBody>
        </p:sp>
        <p:sp>
          <p:nvSpPr>
            <p:cNvPr id="65" name="object 65"/>
            <p:cNvSpPr/>
            <p:nvPr/>
          </p:nvSpPr>
          <p:spPr>
            <a:xfrm>
              <a:off x="7121906" y="3178174"/>
              <a:ext cx="438569" cy="175260"/>
            </a:xfrm>
            <a:prstGeom prst="rect">
              <a:avLst/>
            </a:prstGeom>
            <a:blipFill>
              <a:blip r:embed="rId29" cstate="print"/>
              <a:stretch>
                <a:fillRect/>
              </a:stretch>
            </a:blipFill>
          </p:spPr>
          <p:txBody>
            <a:bodyPr wrap="square" lIns="0" tIns="0" rIns="0" bIns="0" rtlCol="0"/>
            <a:lstStyle/>
            <a:p>
              <a:endParaRPr/>
            </a:p>
          </p:txBody>
        </p:sp>
      </p:grpSp>
      <p:sp>
        <p:nvSpPr>
          <p:cNvPr id="67" name="object 77">
            <a:extLst>
              <a:ext uri="{FF2B5EF4-FFF2-40B4-BE49-F238E27FC236}">
                <a16:creationId xmlns:a16="http://schemas.microsoft.com/office/drawing/2014/main" id="{28672D54-CD56-4713-B151-E55E42B7C19C}"/>
              </a:ext>
            </a:extLst>
          </p:cNvPr>
          <p:cNvSpPr/>
          <p:nvPr/>
        </p:nvSpPr>
        <p:spPr>
          <a:xfrm>
            <a:off x="5355872" y="3624211"/>
            <a:ext cx="789939" cy="325119"/>
          </a:xfrm>
          <a:prstGeom prst="rect">
            <a:avLst/>
          </a:prstGeom>
          <a:blipFill>
            <a:blip r:embed="rId30" cstate="print"/>
            <a:stretch>
              <a:fillRect/>
            </a:stretch>
          </a:blipFill>
        </p:spPr>
        <p:txBody>
          <a:bodyPr wrap="square" lIns="0" tIns="0" rIns="0" bIns="0" rtlCol="0"/>
          <a:lstStyle/>
          <a:p>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2">
            <a:extLst>
              <a:ext uri="{FF2B5EF4-FFF2-40B4-BE49-F238E27FC236}">
                <a16:creationId xmlns:a16="http://schemas.microsoft.com/office/drawing/2014/main" id="{3B5FFFE2-8EA4-44C3-AC6D-07E08A2B57AD}"/>
              </a:ext>
            </a:extLst>
          </p:cNvPr>
          <p:cNvSpPr>
            <a:spLocks noGrp="1"/>
          </p:cNvSpPr>
          <p:nvPr>
            <p:ph type="sldNum" sz="quarter" idx="11"/>
          </p:nvPr>
        </p:nvSpPr>
        <p:spPr/>
        <p:txBody>
          <a:bodyPr/>
          <a:lstStyle/>
          <a:p>
            <a:fld id="{D8D4478F-C406-4B63-A322-99DEA24739F4}" type="slidenum">
              <a:rPr lang="de-DE" altLang="en-US"/>
              <a:pPr/>
              <a:t>4</a:t>
            </a:fld>
            <a:endParaRPr lang="de-DE" altLang="en-US" dirty="0">
              <a:cs typeface="Arial" panose="020B0604020202020204" pitchFamily="34" charset="0"/>
            </a:endParaRPr>
          </a:p>
        </p:txBody>
      </p:sp>
      <p:pic>
        <p:nvPicPr>
          <p:cNvPr id="661506" name="Picture 2">
            <a:extLst>
              <a:ext uri="{FF2B5EF4-FFF2-40B4-BE49-F238E27FC236}">
                <a16:creationId xmlns:a16="http://schemas.microsoft.com/office/drawing/2014/main" id="{E742489E-E8BC-4EF2-935A-D1E3E5A0CA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94470" y="1124744"/>
            <a:ext cx="4285506" cy="3067312"/>
          </a:xfrm>
          <a:prstGeom prst="rect">
            <a:avLst/>
          </a:prstGeom>
          <a:noFill/>
          <a:extLst>
            <a:ext uri="{909E8E84-426E-40DD-AFC4-6F175D3DCCD1}">
              <a14:hiddenFill xmlns:a14="http://schemas.microsoft.com/office/drawing/2010/main">
                <a:solidFill>
                  <a:srgbClr val="FFFFFF"/>
                </a:solidFill>
              </a14:hiddenFill>
            </a:ext>
          </a:extLst>
        </p:spPr>
      </p:pic>
      <p:sp>
        <p:nvSpPr>
          <p:cNvPr id="5" name="ZoneTexte 4">
            <a:extLst>
              <a:ext uri="{FF2B5EF4-FFF2-40B4-BE49-F238E27FC236}">
                <a16:creationId xmlns:a16="http://schemas.microsoft.com/office/drawing/2014/main" id="{43DC92F9-4849-404E-9353-E1D7C5EE7285}"/>
              </a:ext>
            </a:extLst>
          </p:cNvPr>
          <p:cNvSpPr txBox="1"/>
          <p:nvPr/>
        </p:nvSpPr>
        <p:spPr>
          <a:xfrm>
            <a:off x="1330238" y="4789195"/>
            <a:ext cx="8460432" cy="1477328"/>
          </a:xfrm>
          <a:prstGeom prst="rect">
            <a:avLst/>
          </a:prstGeom>
          <a:noFill/>
        </p:spPr>
        <p:txBody>
          <a:bodyPr wrap="square">
            <a:spAutoFit/>
          </a:bodyPr>
          <a:lstStyle/>
          <a:p>
            <a:pPr algn="l" fontAlgn="base"/>
            <a:r>
              <a:rPr lang="en-US" dirty="0">
                <a:solidFill>
                  <a:srgbClr val="666666"/>
                </a:solidFill>
                <a:latin typeface="Open Sans" panose="020B0606030504020204" pitchFamily="34" charset="0"/>
              </a:rPr>
              <a:t>The implementation of a dedicated Clinical Information System (CIS)/PDMS within a critical care structure is the appropriate response to ensure the collection of medical information, </a:t>
            </a:r>
            <a:r>
              <a:rPr lang="en-US" b="1" dirty="0">
                <a:solidFill>
                  <a:srgbClr val="666666"/>
                </a:solidFill>
                <a:latin typeface="Open Sans" panose="020B0606030504020204" pitchFamily="34" charset="0"/>
              </a:rPr>
              <a:t>traceability of prescriptions/medical orders</a:t>
            </a:r>
            <a:r>
              <a:rPr lang="en-US" dirty="0">
                <a:solidFill>
                  <a:srgbClr val="666666"/>
                </a:solidFill>
                <a:latin typeface="Open Sans" panose="020B0606030504020204" pitchFamily="34" charset="0"/>
              </a:rPr>
              <a:t>, confidentiality duties, the </a:t>
            </a:r>
            <a:r>
              <a:rPr lang="en-US" b="1" dirty="0">
                <a:solidFill>
                  <a:srgbClr val="666666"/>
                </a:solidFill>
                <a:latin typeface="Open Sans" panose="020B0606030504020204" pitchFamily="34" charset="0"/>
              </a:rPr>
              <a:t>security of the medical record </a:t>
            </a:r>
            <a:r>
              <a:rPr lang="en-US" dirty="0">
                <a:solidFill>
                  <a:srgbClr val="666666"/>
                </a:solidFill>
                <a:latin typeface="Open Sans" panose="020B0606030504020204" pitchFamily="34" charset="0"/>
              </a:rPr>
              <a:t>and </a:t>
            </a:r>
            <a:r>
              <a:rPr lang="en-US" b="1" dirty="0">
                <a:solidFill>
                  <a:srgbClr val="666666"/>
                </a:solidFill>
                <a:latin typeface="Open Sans" panose="020B0606030504020204" pitchFamily="34" charset="0"/>
              </a:rPr>
              <a:t>optimization of patient care.</a:t>
            </a:r>
          </a:p>
        </p:txBody>
      </p:sp>
      <p:sp>
        <p:nvSpPr>
          <p:cNvPr id="7" name="ZoneTexte 6">
            <a:extLst>
              <a:ext uri="{FF2B5EF4-FFF2-40B4-BE49-F238E27FC236}">
                <a16:creationId xmlns:a16="http://schemas.microsoft.com/office/drawing/2014/main" id="{47B4DD9F-627C-4255-9611-77D7CF60522C}"/>
              </a:ext>
            </a:extLst>
          </p:cNvPr>
          <p:cNvSpPr txBox="1"/>
          <p:nvPr/>
        </p:nvSpPr>
        <p:spPr>
          <a:xfrm>
            <a:off x="6025530" y="1052737"/>
            <a:ext cx="4572000" cy="3477875"/>
          </a:xfrm>
          <a:prstGeom prst="rect">
            <a:avLst/>
          </a:prstGeom>
          <a:noFill/>
        </p:spPr>
        <p:txBody>
          <a:bodyPr wrap="square">
            <a:spAutoFit/>
          </a:bodyPr>
          <a:lstStyle/>
          <a:p>
            <a:pPr algn="l" fontAlgn="base"/>
            <a:r>
              <a:rPr lang="en-US" sz="2000" dirty="0">
                <a:solidFill>
                  <a:srgbClr val="666666"/>
                </a:solidFill>
                <a:latin typeface="Open Sans" panose="020B0606030504020204" pitchFamily="34" charset="0"/>
              </a:rPr>
              <a:t>Patients in intensive care, critical or continuous care units are generating a considerable amount of data due to the complexity of their treatment.</a:t>
            </a:r>
          </a:p>
          <a:p>
            <a:pPr algn="l" fontAlgn="base"/>
            <a:endParaRPr lang="en-US" sz="2000" dirty="0">
              <a:solidFill>
                <a:srgbClr val="666666"/>
              </a:solidFill>
              <a:latin typeface="Open Sans" panose="020B0606030504020204" pitchFamily="34" charset="0"/>
            </a:endParaRPr>
          </a:p>
          <a:p>
            <a:pPr algn="l" fontAlgn="base"/>
            <a:endParaRPr lang="en-US" sz="2000" dirty="0">
              <a:solidFill>
                <a:srgbClr val="666666"/>
              </a:solidFill>
              <a:latin typeface="Open Sans" panose="020B0606030504020204" pitchFamily="34" charset="0"/>
            </a:endParaRPr>
          </a:p>
          <a:p>
            <a:pPr algn="l" fontAlgn="base"/>
            <a:r>
              <a:rPr lang="en-US" sz="2000" dirty="0">
                <a:solidFill>
                  <a:srgbClr val="666666"/>
                </a:solidFill>
                <a:latin typeface="Open Sans" panose="020B0606030504020204" pitchFamily="34" charset="0"/>
              </a:rPr>
              <a:t>Several parameters influence the nature of these data, such as age, morphology, contracted diseases. For each patient, it is approximately </a:t>
            </a:r>
            <a:r>
              <a:rPr lang="en-US" sz="2000" b="1" dirty="0">
                <a:solidFill>
                  <a:srgbClr val="666666"/>
                </a:solidFill>
                <a:latin typeface="Open Sans" panose="020B0606030504020204" pitchFamily="34" charset="0"/>
              </a:rPr>
              <a:t>8000 </a:t>
            </a:r>
            <a:r>
              <a:rPr lang="en-US" sz="2000" dirty="0">
                <a:solidFill>
                  <a:srgbClr val="666666"/>
                </a:solidFill>
                <a:latin typeface="Open Sans" panose="020B0606030504020204" pitchFamily="34" charset="0"/>
              </a:rPr>
              <a:t>data collected daily.</a:t>
            </a:r>
          </a:p>
        </p:txBody>
      </p:sp>
      <p:sp>
        <p:nvSpPr>
          <p:cNvPr id="9" name="ZoneTexte 8">
            <a:extLst>
              <a:ext uri="{FF2B5EF4-FFF2-40B4-BE49-F238E27FC236}">
                <a16:creationId xmlns:a16="http://schemas.microsoft.com/office/drawing/2014/main" id="{A9181671-AC96-470A-82D7-7BD40ECCC940}"/>
              </a:ext>
            </a:extLst>
          </p:cNvPr>
          <p:cNvSpPr txBox="1"/>
          <p:nvPr/>
        </p:nvSpPr>
        <p:spPr>
          <a:xfrm>
            <a:off x="1330238" y="313021"/>
            <a:ext cx="5688632" cy="646331"/>
          </a:xfrm>
          <a:prstGeom prst="rect">
            <a:avLst/>
          </a:prstGeom>
          <a:noFill/>
        </p:spPr>
        <p:txBody>
          <a:bodyPr wrap="square">
            <a:spAutoFit/>
          </a:bodyPr>
          <a:lstStyle/>
          <a:p>
            <a:r>
              <a:rPr lang="en-US" altLang="en-US" sz="3600" dirty="0">
                <a:solidFill>
                  <a:srgbClr val="1B4F9E"/>
                </a:solidFill>
              </a:rPr>
              <a:t>Challenges in Intensive Care</a:t>
            </a:r>
            <a:endParaRPr lang="en-US" sz="3600" dirty="0">
              <a:solidFill>
                <a:srgbClr val="1B4F9E"/>
              </a:solidFil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722577" y="2387345"/>
            <a:ext cx="7981950" cy="2851150"/>
            <a:chOff x="198577" y="2387345"/>
            <a:chExt cx="7981950" cy="2851150"/>
          </a:xfrm>
        </p:grpSpPr>
        <p:sp>
          <p:nvSpPr>
            <p:cNvPr id="3" name="object 3"/>
            <p:cNvSpPr/>
            <p:nvPr/>
          </p:nvSpPr>
          <p:spPr>
            <a:xfrm>
              <a:off x="198577" y="2387345"/>
              <a:ext cx="7981950" cy="571500"/>
            </a:xfrm>
            <a:custGeom>
              <a:avLst/>
              <a:gdLst/>
              <a:ahLst/>
              <a:cxnLst/>
              <a:rect l="l" t="t" r="r" b="b"/>
              <a:pathLst>
                <a:path w="7981950" h="571500">
                  <a:moveTo>
                    <a:pt x="4044188" y="0"/>
                  </a:moveTo>
                  <a:lnTo>
                    <a:pt x="0" y="0"/>
                  </a:lnTo>
                  <a:lnTo>
                    <a:pt x="0" y="571500"/>
                  </a:lnTo>
                  <a:lnTo>
                    <a:pt x="4044188" y="571500"/>
                  </a:lnTo>
                  <a:lnTo>
                    <a:pt x="4044188" y="0"/>
                  </a:lnTo>
                  <a:close/>
                </a:path>
                <a:path w="7981950" h="571500">
                  <a:moveTo>
                    <a:pt x="7981747" y="0"/>
                  </a:moveTo>
                  <a:lnTo>
                    <a:pt x="4044238" y="0"/>
                  </a:lnTo>
                  <a:lnTo>
                    <a:pt x="4044238" y="571500"/>
                  </a:lnTo>
                  <a:lnTo>
                    <a:pt x="7981747" y="571500"/>
                  </a:lnTo>
                  <a:lnTo>
                    <a:pt x="7981747" y="0"/>
                  </a:lnTo>
                  <a:close/>
                </a:path>
              </a:pathLst>
            </a:custGeom>
            <a:solidFill>
              <a:srgbClr val="CFD4EA"/>
            </a:solidFill>
          </p:spPr>
          <p:txBody>
            <a:bodyPr wrap="square" lIns="0" tIns="0" rIns="0" bIns="0" rtlCol="0"/>
            <a:lstStyle/>
            <a:p>
              <a:endParaRPr/>
            </a:p>
          </p:txBody>
        </p:sp>
        <p:sp>
          <p:nvSpPr>
            <p:cNvPr id="4" name="object 4"/>
            <p:cNvSpPr/>
            <p:nvPr/>
          </p:nvSpPr>
          <p:spPr>
            <a:xfrm>
              <a:off x="198577" y="2958845"/>
              <a:ext cx="7981950" cy="501650"/>
            </a:xfrm>
            <a:custGeom>
              <a:avLst/>
              <a:gdLst/>
              <a:ahLst/>
              <a:cxnLst/>
              <a:rect l="l" t="t" r="r" b="b"/>
              <a:pathLst>
                <a:path w="7981950" h="501650">
                  <a:moveTo>
                    <a:pt x="4044188" y="0"/>
                  </a:moveTo>
                  <a:lnTo>
                    <a:pt x="0" y="0"/>
                  </a:lnTo>
                  <a:lnTo>
                    <a:pt x="0" y="501269"/>
                  </a:lnTo>
                  <a:lnTo>
                    <a:pt x="4044188" y="501269"/>
                  </a:lnTo>
                  <a:lnTo>
                    <a:pt x="4044188" y="0"/>
                  </a:lnTo>
                  <a:close/>
                </a:path>
                <a:path w="7981950" h="501650">
                  <a:moveTo>
                    <a:pt x="7981747" y="0"/>
                  </a:moveTo>
                  <a:lnTo>
                    <a:pt x="4044238" y="0"/>
                  </a:lnTo>
                  <a:lnTo>
                    <a:pt x="4044238" y="501269"/>
                  </a:lnTo>
                  <a:lnTo>
                    <a:pt x="7981747" y="501269"/>
                  </a:lnTo>
                  <a:lnTo>
                    <a:pt x="7981747" y="0"/>
                  </a:lnTo>
                  <a:close/>
                </a:path>
              </a:pathLst>
            </a:custGeom>
            <a:solidFill>
              <a:srgbClr val="E9EBF5"/>
            </a:solidFill>
          </p:spPr>
          <p:txBody>
            <a:bodyPr wrap="square" lIns="0" tIns="0" rIns="0" bIns="0" rtlCol="0"/>
            <a:lstStyle/>
            <a:p>
              <a:endParaRPr/>
            </a:p>
          </p:txBody>
        </p:sp>
        <p:sp>
          <p:nvSpPr>
            <p:cNvPr id="5" name="object 5"/>
            <p:cNvSpPr/>
            <p:nvPr/>
          </p:nvSpPr>
          <p:spPr>
            <a:xfrm>
              <a:off x="198577" y="3460114"/>
              <a:ext cx="7981950" cy="501650"/>
            </a:xfrm>
            <a:custGeom>
              <a:avLst/>
              <a:gdLst/>
              <a:ahLst/>
              <a:cxnLst/>
              <a:rect l="l" t="t" r="r" b="b"/>
              <a:pathLst>
                <a:path w="7981950" h="501650">
                  <a:moveTo>
                    <a:pt x="4044188" y="0"/>
                  </a:moveTo>
                  <a:lnTo>
                    <a:pt x="0" y="0"/>
                  </a:lnTo>
                  <a:lnTo>
                    <a:pt x="0" y="501269"/>
                  </a:lnTo>
                  <a:lnTo>
                    <a:pt x="4044188" y="501269"/>
                  </a:lnTo>
                  <a:lnTo>
                    <a:pt x="4044188" y="0"/>
                  </a:lnTo>
                  <a:close/>
                </a:path>
                <a:path w="7981950" h="501650">
                  <a:moveTo>
                    <a:pt x="7981747" y="0"/>
                  </a:moveTo>
                  <a:lnTo>
                    <a:pt x="4044238" y="0"/>
                  </a:lnTo>
                  <a:lnTo>
                    <a:pt x="4044238" y="501269"/>
                  </a:lnTo>
                  <a:lnTo>
                    <a:pt x="7981747" y="501269"/>
                  </a:lnTo>
                  <a:lnTo>
                    <a:pt x="7981747" y="0"/>
                  </a:lnTo>
                  <a:close/>
                </a:path>
              </a:pathLst>
            </a:custGeom>
            <a:solidFill>
              <a:srgbClr val="CFD4EA"/>
            </a:solidFill>
          </p:spPr>
          <p:txBody>
            <a:bodyPr wrap="square" lIns="0" tIns="0" rIns="0" bIns="0" rtlCol="0"/>
            <a:lstStyle/>
            <a:p>
              <a:endParaRPr/>
            </a:p>
          </p:txBody>
        </p:sp>
        <p:sp>
          <p:nvSpPr>
            <p:cNvPr id="6" name="object 6"/>
            <p:cNvSpPr/>
            <p:nvPr/>
          </p:nvSpPr>
          <p:spPr>
            <a:xfrm>
              <a:off x="198577" y="3961485"/>
              <a:ext cx="7981950" cy="426084"/>
            </a:xfrm>
            <a:custGeom>
              <a:avLst/>
              <a:gdLst/>
              <a:ahLst/>
              <a:cxnLst/>
              <a:rect l="l" t="t" r="r" b="b"/>
              <a:pathLst>
                <a:path w="7981950" h="426085">
                  <a:moveTo>
                    <a:pt x="4044188" y="0"/>
                  </a:moveTo>
                  <a:lnTo>
                    <a:pt x="0" y="0"/>
                  </a:lnTo>
                  <a:lnTo>
                    <a:pt x="0" y="425602"/>
                  </a:lnTo>
                  <a:lnTo>
                    <a:pt x="4044188" y="425602"/>
                  </a:lnTo>
                  <a:lnTo>
                    <a:pt x="4044188" y="0"/>
                  </a:lnTo>
                  <a:close/>
                </a:path>
                <a:path w="7981950" h="426085">
                  <a:moveTo>
                    <a:pt x="7981747" y="0"/>
                  </a:moveTo>
                  <a:lnTo>
                    <a:pt x="4044238" y="0"/>
                  </a:lnTo>
                  <a:lnTo>
                    <a:pt x="4044238" y="425602"/>
                  </a:lnTo>
                  <a:lnTo>
                    <a:pt x="7981747" y="425602"/>
                  </a:lnTo>
                  <a:lnTo>
                    <a:pt x="7981747" y="0"/>
                  </a:lnTo>
                  <a:close/>
                </a:path>
              </a:pathLst>
            </a:custGeom>
            <a:solidFill>
              <a:srgbClr val="E9EBF5"/>
            </a:solidFill>
          </p:spPr>
          <p:txBody>
            <a:bodyPr wrap="square" lIns="0" tIns="0" rIns="0" bIns="0" rtlCol="0"/>
            <a:lstStyle/>
            <a:p>
              <a:endParaRPr/>
            </a:p>
          </p:txBody>
        </p:sp>
        <p:sp>
          <p:nvSpPr>
            <p:cNvPr id="7" name="object 7"/>
            <p:cNvSpPr/>
            <p:nvPr/>
          </p:nvSpPr>
          <p:spPr>
            <a:xfrm>
              <a:off x="198577" y="4387062"/>
              <a:ext cx="7981950" cy="426084"/>
            </a:xfrm>
            <a:custGeom>
              <a:avLst/>
              <a:gdLst/>
              <a:ahLst/>
              <a:cxnLst/>
              <a:rect l="l" t="t" r="r" b="b"/>
              <a:pathLst>
                <a:path w="7981950" h="426085">
                  <a:moveTo>
                    <a:pt x="4044188" y="0"/>
                  </a:moveTo>
                  <a:lnTo>
                    <a:pt x="0" y="0"/>
                  </a:lnTo>
                  <a:lnTo>
                    <a:pt x="0" y="425602"/>
                  </a:lnTo>
                  <a:lnTo>
                    <a:pt x="4044188" y="425602"/>
                  </a:lnTo>
                  <a:lnTo>
                    <a:pt x="4044188" y="0"/>
                  </a:lnTo>
                  <a:close/>
                </a:path>
                <a:path w="7981950" h="426085">
                  <a:moveTo>
                    <a:pt x="7981747" y="0"/>
                  </a:moveTo>
                  <a:lnTo>
                    <a:pt x="4044238" y="0"/>
                  </a:lnTo>
                  <a:lnTo>
                    <a:pt x="4044238" y="425602"/>
                  </a:lnTo>
                  <a:lnTo>
                    <a:pt x="7981747" y="425602"/>
                  </a:lnTo>
                  <a:lnTo>
                    <a:pt x="7981747" y="0"/>
                  </a:lnTo>
                  <a:close/>
                </a:path>
              </a:pathLst>
            </a:custGeom>
            <a:solidFill>
              <a:srgbClr val="CFD4EA"/>
            </a:solidFill>
          </p:spPr>
          <p:txBody>
            <a:bodyPr wrap="square" lIns="0" tIns="0" rIns="0" bIns="0" rtlCol="0"/>
            <a:lstStyle/>
            <a:p>
              <a:endParaRPr/>
            </a:p>
          </p:txBody>
        </p:sp>
        <p:sp>
          <p:nvSpPr>
            <p:cNvPr id="8" name="object 8"/>
            <p:cNvSpPr/>
            <p:nvPr/>
          </p:nvSpPr>
          <p:spPr>
            <a:xfrm>
              <a:off x="198577" y="4812639"/>
              <a:ext cx="7981950" cy="426084"/>
            </a:xfrm>
            <a:custGeom>
              <a:avLst/>
              <a:gdLst/>
              <a:ahLst/>
              <a:cxnLst/>
              <a:rect l="l" t="t" r="r" b="b"/>
              <a:pathLst>
                <a:path w="7981950" h="426085">
                  <a:moveTo>
                    <a:pt x="4044188" y="0"/>
                  </a:moveTo>
                  <a:lnTo>
                    <a:pt x="0" y="0"/>
                  </a:lnTo>
                  <a:lnTo>
                    <a:pt x="0" y="425602"/>
                  </a:lnTo>
                  <a:lnTo>
                    <a:pt x="4044188" y="425602"/>
                  </a:lnTo>
                  <a:lnTo>
                    <a:pt x="4044188" y="0"/>
                  </a:lnTo>
                  <a:close/>
                </a:path>
                <a:path w="7981950" h="426085">
                  <a:moveTo>
                    <a:pt x="7981747" y="0"/>
                  </a:moveTo>
                  <a:lnTo>
                    <a:pt x="4044238" y="0"/>
                  </a:lnTo>
                  <a:lnTo>
                    <a:pt x="4044238" y="425602"/>
                  </a:lnTo>
                  <a:lnTo>
                    <a:pt x="7981747" y="425602"/>
                  </a:lnTo>
                  <a:lnTo>
                    <a:pt x="7981747" y="0"/>
                  </a:lnTo>
                  <a:close/>
                </a:path>
              </a:pathLst>
            </a:custGeom>
            <a:solidFill>
              <a:srgbClr val="E9EBF5"/>
            </a:solidFill>
          </p:spPr>
          <p:txBody>
            <a:bodyPr wrap="square" lIns="0" tIns="0" rIns="0" bIns="0" rtlCol="0"/>
            <a:lstStyle/>
            <a:p>
              <a:endParaRPr/>
            </a:p>
          </p:txBody>
        </p:sp>
      </p:grpSp>
      <p:graphicFrame>
        <p:nvGraphicFramePr>
          <p:cNvPr id="9" name="object 9"/>
          <p:cNvGraphicFramePr>
            <a:graphicFrameLocks noGrp="1"/>
          </p:cNvGraphicFramePr>
          <p:nvPr/>
        </p:nvGraphicFramePr>
        <p:xfrm>
          <a:off x="1716227" y="1977136"/>
          <a:ext cx="7981950" cy="3254753"/>
        </p:xfrm>
        <a:graphic>
          <a:graphicData uri="http://schemas.openxmlformats.org/drawingml/2006/table">
            <a:tbl>
              <a:tblPr firstRow="1" bandRow="1">
                <a:tableStyleId>{2D5ABB26-0587-4C30-8999-92F81FD0307C}</a:tableStyleId>
              </a:tblPr>
              <a:tblGrid>
                <a:gridCol w="4044315">
                  <a:extLst>
                    <a:ext uri="{9D8B030D-6E8A-4147-A177-3AD203B41FA5}">
                      <a16:colId xmlns:a16="http://schemas.microsoft.com/office/drawing/2014/main" val="20000"/>
                    </a:ext>
                  </a:extLst>
                </a:gridCol>
                <a:gridCol w="3937635">
                  <a:extLst>
                    <a:ext uri="{9D8B030D-6E8A-4147-A177-3AD203B41FA5}">
                      <a16:colId xmlns:a16="http://schemas.microsoft.com/office/drawing/2014/main" val="20001"/>
                    </a:ext>
                  </a:extLst>
                </a:gridCol>
              </a:tblGrid>
              <a:tr h="403860">
                <a:tc>
                  <a:txBody>
                    <a:bodyPr/>
                    <a:lstStyle/>
                    <a:p>
                      <a:pPr algn="ctr">
                        <a:lnSpc>
                          <a:spcPct val="100000"/>
                        </a:lnSpc>
                        <a:spcBef>
                          <a:spcPts val="195"/>
                        </a:spcBef>
                      </a:pPr>
                      <a:r>
                        <a:rPr sz="1100" b="1" dirty="0">
                          <a:solidFill>
                            <a:srgbClr val="FFFFFF"/>
                          </a:solidFill>
                          <a:latin typeface="Carlito"/>
                          <a:cs typeface="Carlito"/>
                        </a:rPr>
                        <a:t>Features</a:t>
                      </a:r>
                      <a:endParaRPr sz="1100">
                        <a:latin typeface="Carlito"/>
                        <a:cs typeface="Carlito"/>
                      </a:endParaRPr>
                    </a:p>
                  </a:txBody>
                  <a:tcPr marL="0" marR="0" marT="2476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4471C4"/>
                    </a:solidFill>
                  </a:tcPr>
                </a:tc>
                <a:tc>
                  <a:txBody>
                    <a:bodyPr/>
                    <a:lstStyle/>
                    <a:p>
                      <a:pPr marL="1198245">
                        <a:lnSpc>
                          <a:spcPct val="100000"/>
                        </a:lnSpc>
                        <a:spcBef>
                          <a:spcPts val="195"/>
                        </a:spcBef>
                      </a:pPr>
                      <a:r>
                        <a:rPr sz="1100" b="1" dirty="0">
                          <a:solidFill>
                            <a:srgbClr val="FFFFFF"/>
                          </a:solidFill>
                          <a:latin typeface="Carlito"/>
                          <a:cs typeface="Carlito"/>
                        </a:rPr>
                        <a:t>Communications</a:t>
                      </a:r>
                      <a:r>
                        <a:rPr sz="1100" b="1" spc="-55" dirty="0">
                          <a:solidFill>
                            <a:srgbClr val="FFFFFF"/>
                          </a:solidFill>
                          <a:latin typeface="Carlito"/>
                          <a:cs typeface="Carlito"/>
                        </a:rPr>
                        <a:t> </a:t>
                      </a:r>
                      <a:r>
                        <a:rPr sz="1100" b="1" dirty="0">
                          <a:solidFill>
                            <a:srgbClr val="FFFFFF"/>
                          </a:solidFill>
                          <a:latin typeface="Carlito"/>
                          <a:cs typeface="Carlito"/>
                        </a:rPr>
                        <a:t>Standard</a:t>
                      </a:r>
                      <a:endParaRPr sz="1100">
                        <a:latin typeface="Carlito"/>
                        <a:cs typeface="Carlito"/>
                      </a:endParaRPr>
                    </a:p>
                  </a:txBody>
                  <a:tcPr marL="0" marR="0" marT="2476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4471C4"/>
                    </a:solidFill>
                  </a:tcPr>
                </a:tc>
                <a:extLst>
                  <a:ext uri="{0D108BD9-81ED-4DB2-BD59-A6C34878D82A}">
                    <a16:rowId xmlns:a16="http://schemas.microsoft.com/office/drawing/2014/main" val="10000"/>
                  </a:ext>
                </a:extLst>
              </a:tr>
              <a:tr h="571500">
                <a:tc>
                  <a:txBody>
                    <a:bodyPr/>
                    <a:lstStyle/>
                    <a:p>
                      <a:pPr>
                        <a:lnSpc>
                          <a:spcPct val="100000"/>
                        </a:lnSpc>
                      </a:pPr>
                      <a:endParaRPr sz="1100">
                        <a:latin typeface="Times New Roman"/>
                        <a:cs typeface="Times New Roman"/>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tcPr>
                </a:tc>
                <a:tc>
                  <a:txBody>
                    <a:bodyPr/>
                    <a:lstStyle/>
                    <a:p>
                      <a:pPr>
                        <a:lnSpc>
                          <a:spcPct val="100000"/>
                        </a:lnSpc>
                      </a:pPr>
                      <a:endParaRPr sz="1100">
                        <a:latin typeface="Times New Roman"/>
                        <a:cs typeface="Times New Roman"/>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tcPr>
                </a:tc>
                <a:extLst>
                  <a:ext uri="{0D108BD9-81ED-4DB2-BD59-A6C34878D82A}">
                    <a16:rowId xmlns:a16="http://schemas.microsoft.com/office/drawing/2014/main" val="10001"/>
                  </a:ext>
                </a:extLst>
              </a:tr>
              <a:tr h="501268">
                <a:tc>
                  <a:txBody>
                    <a:bodyPr/>
                    <a:lstStyle/>
                    <a:p>
                      <a:pPr>
                        <a:lnSpc>
                          <a:spcPct val="100000"/>
                        </a:lnSpc>
                      </a:pPr>
                      <a:endParaRPr sz="11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tcPr>
                </a:tc>
                <a:tc>
                  <a:txBody>
                    <a:bodyPr/>
                    <a:lstStyle/>
                    <a:p>
                      <a:pPr>
                        <a:lnSpc>
                          <a:spcPct val="100000"/>
                        </a:lnSpc>
                      </a:pPr>
                      <a:endParaRPr sz="11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tcPr>
                </a:tc>
                <a:extLst>
                  <a:ext uri="{0D108BD9-81ED-4DB2-BD59-A6C34878D82A}">
                    <a16:rowId xmlns:a16="http://schemas.microsoft.com/office/drawing/2014/main" val="10002"/>
                  </a:ext>
                </a:extLst>
              </a:tr>
              <a:tr h="501269">
                <a:tc>
                  <a:txBody>
                    <a:bodyPr/>
                    <a:lstStyle/>
                    <a:p>
                      <a:pPr>
                        <a:lnSpc>
                          <a:spcPct val="100000"/>
                        </a:lnSpc>
                      </a:pPr>
                      <a:endParaRPr sz="11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tcPr>
                </a:tc>
                <a:tc>
                  <a:txBody>
                    <a:bodyPr/>
                    <a:lstStyle/>
                    <a:p>
                      <a:pPr>
                        <a:lnSpc>
                          <a:spcPct val="100000"/>
                        </a:lnSpc>
                      </a:pPr>
                      <a:endParaRPr sz="11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tcPr>
                </a:tc>
                <a:extLst>
                  <a:ext uri="{0D108BD9-81ED-4DB2-BD59-A6C34878D82A}">
                    <a16:rowId xmlns:a16="http://schemas.microsoft.com/office/drawing/2014/main" val="10003"/>
                  </a:ext>
                </a:extLst>
              </a:tr>
              <a:tr h="425704">
                <a:tc>
                  <a:txBody>
                    <a:bodyPr/>
                    <a:lstStyle/>
                    <a:p>
                      <a:pPr>
                        <a:lnSpc>
                          <a:spcPct val="100000"/>
                        </a:lnSpc>
                      </a:pPr>
                      <a:endParaRPr sz="11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tcPr>
                </a:tc>
                <a:tc>
                  <a:txBody>
                    <a:bodyPr/>
                    <a:lstStyle/>
                    <a:p>
                      <a:pPr>
                        <a:lnSpc>
                          <a:spcPct val="100000"/>
                        </a:lnSpc>
                      </a:pPr>
                      <a:endParaRPr sz="11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tcPr>
                </a:tc>
                <a:extLst>
                  <a:ext uri="{0D108BD9-81ED-4DB2-BD59-A6C34878D82A}">
                    <a16:rowId xmlns:a16="http://schemas.microsoft.com/office/drawing/2014/main" val="10004"/>
                  </a:ext>
                </a:extLst>
              </a:tr>
              <a:tr h="425576">
                <a:tc>
                  <a:txBody>
                    <a:bodyPr/>
                    <a:lstStyle/>
                    <a:p>
                      <a:pPr>
                        <a:lnSpc>
                          <a:spcPct val="100000"/>
                        </a:lnSpc>
                      </a:pPr>
                      <a:endParaRPr sz="11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tcPr>
                </a:tc>
                <a:tc>
                  <a:txBody>
                    <a:bodyPr/>
                    <a:lstStyle/>
                    <a:p>
                      <a:pPr>
                        <a:lnSpc>
                          <a:spcPct val="100000"/>
                        </a:lnSpc>
                      </a:pPr>
                      <a:endParaRPr sz="11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tcPr>
                </a:tc>
                <a:extLst>
                  <a:ext uri="{0D108BD9-81ED-4DB2-BD59-A6C34878D82A}">
                    <a16:rowId xmlns:a16="http://schemas.microsoft.com/office/drawing/2014/main" val="10005"/>
                  </a:ext>
                </a:extLst>
              </a:tr>
              <a:tr h="425576">
                <a:tc>
                  <a:txBody>
                    <a:bodyPr/>
                    <a:lstStyle/>
                    <a:p>
                      <a:pPr>
                        <a:lnSpc>
                          <a:spcPct val="100000"/>
                        </a:lnSpc>
                      </a:pPr>
                      <a:endParaRPr sz="11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9050">
                      <a:solidFill>
                        <a:srgbClr val="FFFFFF"/>
                      </a:solidFill>
                      <a:prstDash val="solid"/>
                    </a:lnB>
                  </a:tcPr>
                </a:tc>
                <a:tc>
                  <a:txBody>
                    <a:bodyPr/>
                    <a:lstStyle/>
                    <a:p>
                      <a:pPr>
                        <a:lnSpc>
                          <a:spcPct val="100000"/>
                        </a:lnSpc>
                      </a:pPr>
                      <a:endParaRPr sz="11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9050">
                      <a:solidFill>
                        <a:srgbClr val="FFFFFF"/>
                      </a:solidFill>
                      <a:prstDash val="solid"/>
                    </a:lnB>
                  </a:tcPr>
                </a:tc>
                <a:extLst>
                  <a:ext uri="{0D108BD9-81ED-4DB2-BD59-A6C34878D82A}">
                    <a16:rowId xmlns:a16="http://schemas.microsoft.com/office/drawing/2014/main" val="10006"/>
                  </a:ext>
                </a:extLst>
              </a:tr>
            </a:tbl>
          </a:graphicData>
        </a:graphic>
      </p:graphicFrame>
      <p:sp>
        <p:nvSpPr>
          <p:cNvPr id="10" name="object 10"/>
          <p:cNvSpPr/>
          <p:nvPr/>
        </p:nvSpPr>
        <p:spPr>
          <a:xfrm>
            <a:off x="7410197" y="2552445"/>
            <a:ext cx="673353" cy="215900"/>
          </a:xfrm>
          <a:prstGeom prst="rect">
            <a:avLst/>
          </a:prstGeom>
          <a:blipFill>
            <a:blip r:embed="rId2" cstate="print"/>
            <a:stretch>
              <a:fillRect/>
            </a:stretch>
          </a:blipFill>
        </p:spPr>
        <p:txBody>
          <a:bodyPr wrap="square" lIns="0" tIns="0" rIns="0" bIns="0" rtlCol="0"/>
          <a:lstStyle/>
          <a:p>
            <a:endParaRPr/>
          </a:p>
        </p:txBody>
      </p:sp>
      <p:grpSp>
        <p:nvGrpSpPr>
          <p:cNvPr id="11" name="object 11"/>
          <p:cNvGrpSpPr/>
          <p:nvPr/>
        </p:nvGrpSpPr>
        <p:grpSpPr>
          <a:xfrm>
            <a:off x="5997321" y="2956179"/>
            <a:ext cx="3591560" cy="383540"/>
            <a:chOff x="4473321" y="2956179"/>
            <a:chExt cx="3591560" cy="383540"/>
          </a:xfrm>
        </p:grpSpPr>
        <p:sp>
          <p:nvSpPr>
            <p:cNvPr id="12" name="object 12"/>
            <p:cNvSpPr/>
            <p:nvPr/>
          </p:nvSpPr>
          <p:spPr>
            <a:xfrm>
              <a:off x="4473321" y="2956179"/>
              <a:ext cx="3591052" cy="215900"/>
            </a:xfrm>
            <a:prstGeom prst="rect">
              <a:avLst/>
            </a:prstGeom>
            <a:blipFill>
              <a:blip r:embed="rId3" cstate="print"/>
              <a:stretch>
                <a:fillRect/>
              </a:stretch>
            </a:blipFill>
          </p:spPr>
          <p:txBody>
            <a:bodyPr wrap="square" lIns="0" tIns="0" rIns="0" bIns="0" rtlCol="0"/>
            <a:lstStyle/>
            <a:p>
              <a:endParaRPr/>
            </a:p>
          </p:txBody>
        </p:sp>
        <p:sp>
          <p:nvSpPr>
            <p:cNvPr id="13" name="object 13"/>
            <p:cNvSpPr/>
            <p:nvPr/>
          </p:nvSpPr>
          <p:spPr>
            <a:xfrm>
              <a:off x="6193409" y="3123819"/>
              <a:ext cx="81279" cy="215900"/>
            </a:xfrm>
            <a:prstGeom prst="rect">
              <a:avLst/>
            </a:prstGeom>
            <a:blipFill>
              <a:blip r:embed="rId4" cstate="print"/>
              <a:stretch>
                <a:fillRect/>
              </a:stretch>
            </a:blipFill>
          </p:spPr>
          <p:txBody>
            <a:bodyPr wrap="square" lIns="0" tIns="0" rIns="0" bIns="0" rtlCol="0"/>
            <a:lstStyle/>
            <a:p>
              <a:endParaRPr/>
            </a:p>
          </p:txBody>
        </p:sp>
      </p:grpSp>
      <p:grpSp>
        <p:nvGrpSpPr>
          <p:cNvPr id="14" name="object 14"/>
          <p:cNvGrpSpPr/>
          <p:nvPr/>
        </p:nvGrpSpPr>
        <p:grpSpPr>
          <a:xfrm>
            <a:off x="7374509" y="3457258"/>
            <a:ext cx="1324610" cy="216535"/>
            <a:chOff x="5850509" y="3457257"/>
            <a:chExt cx="1324610" cy="216535"/>
          </a:xfrm>
        </p:grpSpPr>
        <p:sp>
          <p:nvSpPr>
            <p:cNvPr id="15" name="object 15"/>
            <p:cNvSpPr/>
            <p:nvPr/>
          </p:nvSpPr>
          <p:spPr>
            <a:xfrm>
              <a:off x="5850509" y="3457257"/>
              <a:ext cx="101600" cy="216217"/>
            </a:xfrm>
            <a:prstGeom prst="rect">
              <a:avLst/>
            </a:prstGeom>
            <a:blipFill>
              <a:blip r:embed="rId5" cstate="print"/>
              <a:stretch>
                <a:fillRect/>
              </a:stretch>
            </a:blipFill>
          </p:spPr>
          <p:txBody>
            <a:bodyPr wrap="square" lIns="0" tIns="0" rIns="0" bIns="0" rtlCol="0"/>
            <a:lstStyle/>
            <a:p>
              <a:endParaRPr/>
            </a:p>
          </p:txBody>
        </p:sp>
        <p:sp>
          <p:nvSpPr>
            <p:cNvPr id="16" name="object 16"/>
            <p:cNvSpPr/>
            <p:nvPr/>
          </p:nvSpPr>
          <p:spPr>
            <a:xfrm>
              <a:off x="5901309" y="3457257"/>
              <a:ext cx="1273683" cy="216217"/>
            </a:xfrm>
            <a:prstGeom prst="rect">
              <a:avLst/>
            </a:prstGeom>
            <a:blipFill>
              <a:blip r:embed="rId6" cstate="print"/>
              <a:stretch>
                <a:fillRect/>
              </a:stretch>
            </a:blipFill>
          </p:spPr>
          <p:txBody>
            <a:bodyPr wrap="square" lIns="0" tIns="0" rIns="0" bIns="0" rtlCol="0"/>
            <a:lstStyle/>
            <a:p>
              <a:endParaRPr/>
            </a:p>
          </p:txBody>
        </p:sp>
      </p:grpSp>
      <p:grpSp>
        <p:nvGrpSpPr>
          <p:cNvPr id="17" name="object 17"/>
          <p:cNvGrpSpPr/>
          <p:nvPr/>
        </p:nvGrpSpPr>
        <p:grpSpPr>
          <a:xfrm>
            <a:off x="2622233" y="2384107"/>
            <a:ext cx="7050405" cy="3008630"/>
            <a:chOff x="1098232" y="2384107"/>
            <a:chExt cx="7050405" cy="3008630"/>
          </a:xfrm>
        </p:grpSpPr>
        <p:sp>
          <p:nvSpPr>
            <p:cNvPr id="18" name="object 18"/>
            <p:cNvSpPr/>
            <p:nvPr/>
          </p:nvSpPr>
          <p:spPr>
            <a:xfrm>
              <a:off x="1756028" y="2384107"/>
              <a:ext cx="993660" cy="216217"/>
            </a:xfrm>
            <a:prstGeom prst="rect">
              <a:avLst/>
            </a:prstGeom>
            <a:blipFill>
              <a:blip r:embed="rId7" cstate="print"/>
              <a:stretch>
                <a:fillRect/>
              </a:stretch>
            </a:blipFill>
          </p:spPr>
          <p:txBody>
            <a:bodyPr wrap="square" lIns="0" tIns="0" rIns="0" bIns="0" rtlCol="0"/>
            <a:lstStyle/>
            <a:p>
              <a:endParaRPr/>
            </a:p>
          </p:txBody>
        </p:sp>
        <p:sp>
          <p:nvSpPr>
            <p:cNvPr id="19" name="object 19"/>
            <p:cNvSpPr/>
            <p:nvPr/>
          </p:nvSpPr>
          <p:spPr>
            <a:xfrm>
              <a:off x="4394580" y="2384107"/>
              <a:ext cx="3753865" cy="216217"/>
            </a:xfrm>
            <a:prstGeom prst="rect">
              <a:avLst/>
            </a:prstGeom>
            <a:blipFill>
              <a:blip r:embed="rId8" cstate="print"/>
              <a:stretch>
                <a:fillRect/>
              </a:stretch>
            </a:blipFill>
          </p:spPr>
          <p:txBody>
            <a:bodyPr wrap="square" lIns="0" tIns="0" rIns="0" bIns="0" rtlCol="0"/>
            <a:lstStyle/>
            <a:p>
              <a:endParaRPr/>
            </a:p>
          </p:txBody>
        </p:sp>
        <p:sp>
          <p:nvSpPr>
            <p:cNvPr id="20" name="object 20"/>
            <p:cNvSpPr/>
            <p:nvPr/>
          </p:nvSpPr>
          <p:spPr>
            <a:xfrm>
              <a:off x="1133792" y="2956179"/>
              <a:ext cx="2252598" cy="215900"/>
            </a:xfrm>
            <a:prstGeom prst="rect">
              <a:avLst/>
            </a:prstGeom>
            <a:blipFill>
              <a:blip r:embed="rId9" cstate="print"/>
              <a:stretch>
                <a:fillRect/>
              </a:stretch>
            </a:blipFill>
          </p:spPr>
          <p:txBody>
            <a:bodyPr wrap="square" lIns="0" tIns="0" rIns="0" bIns="0" rtlCol="0"/>
            <a:lstStyle/>
            <a:p>
              <a:endParaRPr/>
            </a:p>
          </p:txBody>
        </p:sp>
        <p:sp>
          <p:nvSpPr>
            <p:cNvPr id="21" name="object 21"/>
            <p:cNvSpPr/>
            <p:nvPr/>
          </p:nvSpPr>
          <p:spPr>
            <a:xfrm>
              <a:off x="4432554" y="2956179"/>
              <a:ext cx="81279" cy="215900"/>
            </a:xfrm>
            <a:prstGeom prst="rect">
              <a:avLst/>
            </a:prstGeom>
            <a:blipFill>
              <a:blip r:embed="rId4" cstate="print"/>
              <a:stretch>
                <a:fillRect/>
              </a:stretch>
            </a:blipFill>
          </p:spPr>
          <p:txBody>
            <a:bodyPr wrap="square" lIns="0" tIns="0" rIns="0" bIns="0" rtlCol="0"/>
            <a:lstStyle/>
            <a:p>
              <a:endParaRPr/>
            </a:p>
          </p:txBody>
        </p:sp>
        <p:sp>
          <p:nvSpPr>
            <p:cNvPr id="22" name="object 22"/>
            <p:cNvSpPr/>
            <p:nvPr/>
          </p:nvSpPr>
          <p:spPr>
            <a:xfrm>
              <a:off x="1476628" y="3457257"/>
              <a:ext cx="1564386" cy="216217"/>
            </a:xfrm>
            <a:prstGeom prst="rect">
              <a:avLst/>
            </a:prstGeom>
            <a:blipFill>
              <a:blip r:embed="rId10" cstate="print"/>
              <a:stretch>
                <a:fillRect/>
              </a:stretch>
            </a:blipFill>
          </p:spPr>
          <p:txBody>
            <a:bodyPr wrap="square" lIns="0" tIns="0" rIns="0" bIns="0" rtlCol="0"/>
            <a:lstStyle/>
            <a:p>
              <a:endParaRPr/>
            </a:p>
          </p:txBody>
        </p:sp>
        <p:sp>
          <p:nvSpPr>
            <p:cNvPr id="23" name="object 23"/>
            <p:cNvSpPr/>
            <p:nvPr/>
          </p:nvSpPr>
          <p:spPr>
            <a:xfrm>
              <a:off x="5370194" y="3457257"/>
              <a:ext cx="576452" cy="216217"/>
            </a:xfrm>
            <a:prstGeom prst="rect">
              <a:avLst/>
            </a:prstGeom>
            <a:blipFill>
              <a:blip r:embed="rId11" cstate="print"/>
              <a:stretch>
                <a:fillRect/>
              </a:stretch>
            </a:blipFill>
          </p:spPr>
          <p:txBody>
            <a:bodyPr wrap="square" lIns="0" tIns="0" rIns="0" bIns="0" rtlCol="0"/>
            <a:lstStyle/>
            <a:p>
              <a:endParaRPr/>
            </a:p>
          </p:txBody>
        </p:sp>
        <p:sp>
          <p:nvSpPr>
            <p:cNvPr id="24" name="object 24"/>
            <p:cNvSpPr/>
            <p:nvPr/>
          </p:nvSpPr>
          <p:spPr>
            <a:xfrm>
              <a:off x="1098232" y="3959225"/>
              <a:ext cx="2323592" cy="215900"/>
            </a:xfrm>
            <a:prstGeom prst="rect">
              <a:avLst/>
            </a:prstGeom>
            <a:blipFill>
              <a:blip r:embed="rId12" cstate="print"/>
              <a:stretch>
                <a:fillRect/>
              </a:stretch>
            </a:blipFill>
          </p:spPr>
          <p:txBody>
            <a:bodyPr wrap="square" lIns="0" tIns="0" rIns="0" bIns="0" rtlCol="0"/>
            <a:lstStyle/>
            <a:p>
              <a:endParaRPr/>
            </a:p>
          </p:txBody>
        </p:sp>
        <p:sp>
          <p:nvSpPr>
            <p:cNvPr id="25" name="object 25"/>
            <p:cNvSpPr/>
            <p:nvPr/>
          </p:nvSpPr>
          <p:spPr>
            <a:xfrm>
              <a:off x="5316854" y="3959225"/>
              <a:ext cx="1862962" cy="215900"/>
            </a:xfrm>
            <a:prstGeom prst="rect">
              <a:avLst/>
            </a:prstGeom>
            <a:blipFill>
              <a:blip r:embed="rId13" cstate="print"/>
              <a:stretch>
                <a:fillRect/>
              </a:stretch>
            </a:blipFill>
          </p:spPr>
          <p:txBody>
            <a:bodyPr wrap="square" lIns="0" tIns="0" rIns="0" bIns="0" rtlCol="0"/>
            <a:lstStyle/>
            <a:p>
              <a:endParaRPr/>
            </a:p>
          </p:txBody>
        </p:sp>
        <p:sp>
          <p:nvSpPr>
            <p:cNvPr id="26" name="object 26"/>
            <p:cNvSpPr/>
            <p:nvPr/>
          </p:nvSpPr>
          <p:spPr>
            <a:xfrm>
              <a:off x="1791715" y="4384929"/>
              <a:ext cx="930402" cy="215900"/>
            </a:xfrm>
            <a:prstGeom prst="rect">
              <a:avLst/>
            </a:prstGeom>
            <a:blipFill>
              <a:blip r:embed="rId14" cstate="print"/>
              <a:stretch>
                <a:fillRect/>
              </a:stretch>
            </a:blipFill>
          </p:spPr>
          <p:txBody>
            <a:bodyPr wrap="square" lIns="0" tIns="0" rIns="0" bIns="0" rtlCol="0"/>
            <a:lstStyle/>
            <a:p>
              <a:endParaRPr/>
            </a:p>
          </p:txBody>
        </p:sp>
        <p:sp>
          <p:nvSpPr>
            <p:cNvPr id="27" name="object 27"/>
            <p:cNvSpPr/>
            <p:nvPr/>
          </p:nvSpPr>
          <p:spPr>
            <a:xfrm>
              <a:off x="5144135" y="4384929"/>
              <a:ext cx="2213101" cy="215900"/>
            </a:xfrm>
            <a:prstGeom prst="rect">
              <a:avLst/>
            </a:prstGeom>
            <a:blipFill>
              <a:blip r:embed="rId15" cstate="print"/>
              <a:stretch>
                <a:fillRect/>
              </a:stretch>
            </a:blipFill>
          </p:spPr>
          <p:txBody>
            <a:bodyPr wrap="square" lIns="0" tIns="0" rIns="0" bIns="0" rtlCol="0"/>
            <a:lstStyle/>
            <a:p>
              <a:endParaRPr/>
            </a:p>
          </p:txBody>
        </p:sp>
        <p:sp>
          <p:nvSpPr>
            <p:cNvPr id="28" name="object 28"/>
            <p:cNvSpPr/>
            <p:nvPr/>
          </p:nvSpPr>
          <p:spPr>
            <a:xfrm>
              <a:off x="1573148" y="4810760"/>
              <a:ext cx="1371981" cy="215900"/>
            </a:xfrm>
            <a:prstGeom prst="rect">
              <a:avLst/>
            </a:prstGeom>
            <a:blipFill>
              <a:blip r:embed="rId16" cstate="print"/>
              <a:stretch>
                <a:fillRect/>
              </a:stretch>
            </a:blipFill>
          </p:spPr>
          <p:txBody>
            <a:bodyPr wrap="square" lIns="0" tIns="0" rIns="0" bIns="0" rtlCol="0"/>
            <a:lstStyle/>
            <a:p>
              <a:endParaRPr/>
            </a:p>
          </p:txBody>
        </p:sp>
        <p:sp>
          <p:nvSpPr>
            <p:cNvPr id="29" name="object 29"/>
            <p:cNvSpPr/>
            <p:nvPr/>
          </p:nvSpPr>
          <p:spPr>
            <a:xfrm>
              <a:off x="4821554" y="4810760"/>
              <a:ext cx="2855849" cy="215900"/>
            </a:xfrm>
            <a:prstGeom prst="rect">
              <a:avLst/>
            </a:prstGeom>
            <a:blipFill>
              <a:blip r:embed="rId17" cstate="print"/>
              <a:stretch>
                <a:fillRect/>
              </a:stretch>
            </a:blipFill>
          </p:spPr>
          <p:txBody>
            <a:bodyPr wrap="square" lIns="0" tIns="0" rIns="0" bIns="0" rtlCol="0"/>
            <a:lstStyle/>
            <a:p>
              <a:endParaRPr/>
            </a:p>
          </p:txBody>
        </p:sp>
        <p:sp>
          <p:nvSpPr>
            <p:cNvPr id="30" name="object 30"/>
            <p:cNvSpPr/>
            <p:nvPr/>
          </p:nvSpPr>
          <p:spPr>
            <a:xfrm>
              <a:off x="3084575" y="5155946"/>
              <a:ext cx="2470530" cy="236220"/>
            </a:xfrm>
            <a:prstGeom prst="rect">
              <a:avLst/>
            </a:prstGeom>
            <a:blipFill>
              <a:blip r:embed="rId18" cstate="print"/>
              <a:stretch>
                <a:fillRect/>
              </a:stretch>
            </a:blipFill>
          </p:spPr>
          <p:txBody>
            <a:bodyPr wrap="square" lIns="0" tIns="0" rIns="0" bIns="0" rtlCol="0"/>
            <a:lstStyle/>
            <a:p>
              <a:endParaRPr/>
            </a:p>
          </p:txBody>
        </p:sp>
      </p:grpSp>
      <p:sp>
        <p:nvSpPr>
          <p:cNvPr id="32" name="object 78">
            <a:extLst>
              <a:ext uri="{FF2B5EF4-FFF2-40B4-BE49-F238E27FC236}">
                <a16:creationId xmlns:a16="http://schemas.microsoft.com/office/drawing/2014/main" id="{ACF7CC46-7381-4341-9D76-D19A991C3B54}"/>
              </a:ext>
            </a:extLst>
          </p:cNvPr>
          <p:cNvSpPr/>
          <p:nvPr/>
        </p:nvSpPr>
        <p:spPr>
          <a:xfrm>
            <a:off x="426122" y="66040"/>
            <a:ext cx="1534160" cy="843279"/>
          </a:xfrm>
          <a:prstGeom prst="rect">
            <a:avLst/>
          </a:prstGeom>
          <a:blipFill>
            <a:blip r:embed="rId19" cstate="print"/>
            <a:stretch>
              <a:fillRect/>
            </a:stretch>
          </a:blipFill>
        </p:spPr>
        <p:txBody>
          <a:bodyPr wrap="square" lIns="0" tIns="0" rIns="0" bIns="0" rtlCol="0"/>
          <a:lstStyle/>
          <a:p>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4485004" y="4357370"/>
            <a:ext cx="3691890" cy="274320"/>
            <a:chOff x="2961004" y="4357370"/>
            <a:chExt cx="3691890" cy="274320"/>
          </a:xfrm>
        </p:grpSpPr>
        <p:sp>
          <p:nvSpPr>
            <p:cNvPr id="3" name="object 3"/>
            <p:cNvSpPr/>
            <p:nvPr/>
          </p:nvSpPr>
          <p:spPr>
            <a:xfrm>
              <a:off x="2961004" y="4357370"/>
              <a:ext cx="785279" cy="274319"/>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3634104" y="4357370"/>
              <a:ext cx="2984373" cy="274319"/>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6530720" y="4357370"/>
              <a:ext cx="121920" cy="274319"/>
            </a:xfrm>
            <a:prstGeom prst="rect">
              <a:avLst/>
            </a:prstGeom>
            <a:blipFill>
              <a:blip r:embed="rId4" cstate="print"/>
              <a:stretch>
                <a:fillRect/>
              </a:stretch>
            </a:blipFill>
          </p:spPr>
          <p:txBody>
            <a:bodyPr wrap="square" lIns="0" tIns="0" rIns="0" bIns="0" rtlCol="0"/>
            <a:lstStyle/>
            <a:p>
              <a:endParaRPr/>
            </a:p>
          </p:txBody>
        </p:sp>
      </p:grpSp>
      <p:graphicFrame>
        <p:nvGraphicFramePr>
          <p:cNvPr id="6" name="object 6"/>
          <p:cNvGraphicFramePr>
            <a:graphicFrameLocks noGrp="1"/>
          </p:cNvGraphicFramePr>
          <p:nvPr/>
        </p:nvGraphicFramePr>
        <p:xfrm>
          <a:off x="1741298" y="2403221"/>
          <a:ext cx="8696325" cy="1824733"/>
        </p:xfrm>
        <a:graphic>
          <a:graphicData uri="http://schemas.openxmlformats.org/drawingml/2006/table">
            <a:tbl>
              <a:tblPr firstRow="1" bandRow="1">
                <a:tableStyleId>{2D5ABB26-0587-4C30-8999-92F81FD0307C}</a:tableStyleId>
              </a:tblPr>
              <a:tblGrid>
                <a:gridCol w="2898775">
                  <a:extLst>
                    <a:ext uri="{9D8B030D-6E8A-4147-A177-3AD203B41FA5}">
                      <a16:colId xmlns:a16="http://schemas.microsoft.com/office/drawing/2014/main" val="20000"/>
                    </a:ext>
                  </a:extLst>
                </a:gridCol>
                <a:gridCol w="2898775">
                  <a:extLst>
                    <a:ext uri="{9D8B030D-6E8A-4147-A177-3AD203B41FA5}">
                      <a16:colId xmlns:a16="http://schemas.microsoft.com/office/drawing/2014/main" val="20001"/>
                    </a:ext>
                  </a:extLst>
                </a:gridCol>
                <a:gridCol w="2898775">
                  <a:extLst>
                    <a:ext uri="{9D8B030D-6E8A-4147-A177-3AD203B41FA5}">
                      <a16:colId xmlns:a16="http://schemas.microsoft.com/office/drawing/2014/main" val="20002"/>
                    </a:ext>
                  </a:extLst>
                </a:gridCol>
              </a:tblGrid>
              <a:tr h="318388">
                <a:tc>
                  <a:txBody>
                    <a:bodyPr/>
                    <a:lstStyle/>
                    <a:p>
                      <a:pPr algn="ctr">
                        <a:lnSpc>
                          <a:spcPct val="100000"/>
                        </a:lnSpc>
                        <a:spcBef>
                          <a:spcPts val="195"/>
                        </a:spcBef>
                      </a:pPr>
                      <a:r>
                        <a:rPr sz="1100" b="1" dirty="0">
                          <a:solidFill>
                            <a:srgbClr val="FFFFFF"/>
                          </a:solidFill>
                          <a:latin typeface="Carlito"/>
                          <a:cs typeface="Carlito"/>
                        </a:rPr>
                        <a:t>Connection</a:t>
                      </a:r>
                      <a:r>
                        <a:rPr sz="1100" b="1" spc="-50" dirty="0">
                          <a:solidFill>
                            <a:srgbClr val="FFFFFF"/>
                          </a:solidFill>
                          <a:latin typeface="Carlito"/>
                          <a:cs typeface="Carlito"/>
                        </a:rPr>
                        <a:t> </a:t>
                      </a:r>
                      <a:r>
                        <a:rPr sz="1100" b="1" dirty="0">
                          <a:solidFill>
                            <a:srgbClr val="FFFFFF"/>
                          </a:solidFill>
                          <a:latin typeface="Carlito"/>
                          <a:cs typeface="Carlito"/>
                        </a:rPr>
                        <a:t>type</a:t>
                      </a:r>
                      <a:endParaRPr sz="1100">
                        <a:latin typeface="Carlito"/>
                        <a:cs typeface="Carlito"/>
                      </a:endParaRPr>
                    </a:p>
                  </a:txBody>
                  <a:tcPr marL="0" marR="0" marT="2476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4471C4"/>
                    </a:solidFill>
                  </a:tcPr>
                </a:tc>
                <a:tc>
                  <a:txBody>
                    <a:bodyPr/>
                    <a:lstStyle/>
                    <a:p>
                      <a:pPr marL="1905" algn="ctr">
                        <a:lnSpc>
                          <a:spcPct val="100000"/>
                        </a:lnSpc>
                        <a:spcBef>
                          <a:spcPts val="195"/>
                        </a:spcBef>
                      </a:pPr>
                      <a:r>
                        <a:rPr sz="1100" b="1" dirty="0">
                          <a:solidFill>
                            <a:srgbClr val="FFFFFF"/>
                          </a:solidFill>
                          <a:latin typeface="Carlito"/>
                          <a:cs typeface="Carlito"/>
                        </a:rPr>
                        <a:t>Benefits</a:t>
                      </a:r>
                      <a:endParaRPr sz="1100">
                        <a:latin typeface="Carlito"/>
                        <a:cs typeface="Carlito"/>
                      </a:endParaRPr>
                    </a:p>
                  </a:txBody>
                  <a:tcPr marL="0" marR="0" marT="2476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4471C4"/>
                    </a:solidFill>
                  </a:tcPr>
                </a:tc>
                <a:tc>
                  <a:txBody>
                    <a:bodyPr/>
                    <a:lstStyle/>
                    <a:p>
                      <a:pPr marL="3175" algn="ctr">
                        <a:lnSpc>
                          <a:spcPct val="100000"/>
                        </a:lnSpc>
                        <a:spcBef>
                          <a:spcPts val="195"/>
                        </a:spcBef>
                      </a:pPr>
                      <a:r>
                        <a:rPr sz="1100" b="1" spc="-5" dirty="0">
                          <a:solidFill>
                            <a:srgbClr val="FFFFFF"/>
                          </a:solidFill>
                          <a:latin typeface="Carlito"/>
                          <a:cs typeface="Carlito"/>
                        </a:rPr>
                        <a:t>Risks</a:t>
                      </a:r>
                      <a:endParaRPr sz="1100">
                        <a:latin typeface="Carlito"/>
                        <a:cs typeface="Carlito"/>
                      </a:endParaRPr>
                    </a:p>
                  </a:txBody>
                  <a:tcPr marL="0" marR="0" marT="2476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4471C4"/>
                    </a:solidFill>
                  </a:tcPr>
                </a:tc>
                <a:extLst>
                  <a:ext uri="{0D108BD9-81ED-4DB2-BD59-A6C34878D82A}">
                    <a16:rowId xmlns:a16="http://schemas.microsoft.com/office/drawing/2014/main" val="10000"/>
                  </a:ext>
                </a:extLst>
              </a:tr>
              <a:tr h="355726">
                <a:tc>
                  <a:txBody>
                    <a:bodyPr/>
                    <a:lstStyle/>
                    <a:p>
                      <a:pPr algn="ctr">
                        <a:lnSpc>
                          <a:spcPct val="100000"/>
                        </a:lnSpc>
                        <a:spcBef>
                          <a:spcPts val="195"/>
                        </a:spcBef>
                      </a:pPr>
                      <a:r>
                        <a:rPr sz="1100" spc="-5" dirty="0">
                          <a:latin typeface="Carlito"/>
                          <a:cs typeface="Carlito"/>
                        </a:rPr>
                        <a:t>RS-232</a:t>
                      </a:r>
                      <a:endParaRPr sz="1100">
                        <a:latin typeface="Carlito"/>
                        <a:cs typeface="Carlito"/>
                      </a:endParaRPr>
                    </a:p>
                  </a:txBody>
                  <a:tcPr marL="0" marR="0" marT="24765"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FD4EA"/>
                    </a:solidFill>
                  </a:tcPr>
                </a:tc>
                <a:tc>
                  <a:txBody>
                    <a:bodyPr/>
                    <a:lstStyle/>
                    <a:p>
                      <a:pPr algn="ctr">
                        <a:lnSpc>
                          <a:spcPct val="100000"/>
                        </a:lnSpc>
                        <a:spcBef>
                          <a:spcPts val="195"/>
                        </a:spcBef>
                      </a:pPr>
                      <a:r>
                        <a:rPr sz="1100" spc="-5" dirty="0">
                          <a:latin typeface="Carlito"/>
                          <a:cs typeface="Carlito"/>
                        </a:rPr>
                        <a:t>Out of </a:t>
                      </a:r>
                      <a:r>
                        <a:rPr sz="1100" spc="-10" dirty="0">
                          <a:latin typeface="Carlito"/>
                          <a:cs typeface="Carlito"/>
                        </a:rPr>
                        <a:t>network, cheap,</a:t>
                      </a:r>
                      <a:r>
                        <a:rPr sz="1100" spc="25" dirty="0">
                          <a:latin typeface="Carlito"/>
                          <a:cs typeface="Carlito"/>
                        </a:rPr>
                        <a:t> </a:t>
                      </a:r>
                      <a:r>
                        <a:rPr sz="1100" spc="-5" dirty="0">
                          <a:latin typeface="Carlito"/>
                          <a:cs typeface="Carlito"/>
                        </a:rPr>
                        <a:t>easy</a:t>
                      </a:r>
                      <a:endParaRPr sz="1100">
                        <a:latin typeface="Carlito"/>
                        <a:cs typeface="Carlito"/>
                      </a:endParaRPr>
                    </a:p>
                  </a:txBody>
                  <a:tcPr marL="0" marR="0" marT="24765"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FD4EA"/>
                    </a:solidFill>
                  </a:tcPr>
                </a:tc>
                <a:tc>
                  <a:txBody>
                    <a:bodyPr/>
                    <a:lstStyle/>
                    <a:p>
                      <a:pPr marL="3810" algn="ctr">
                        <a:lnSpc>
                          <a:spcPct val="100000"/>
                        </a:lnSpc>
                        <a:spcBef>
                          <a:spcPts val="195"/>
                        </a:spcBef>
                      </a:pPr>
                      <a:r>
                        <a:rPr sz="1100" dirty="0">
                          <a:latin typeface="Carlito"/>
                          <a:cs typeface="Carlito"/>
                        </a:rPr>
                        <a:t>Wires, </a:t>
                      </a:r>
                      <a:r>
                        <a:rPr sz="1100" spc="-5" dirty="0">
                          <a:latin typeface="Carlito"/>
                          <a:cs typeface="Carlito"/>
                        </a:rPr>
                        <a:t>spaghetti </a:t>
                      </a:r>
                      <a:r>
                        <a:rPr sz="1100" dirty="0">
                          <a:latin typeface="Carlito"/>
                          <a:cs typeface="Carlito"/>
                        </a:rPr>
                        <a:t>syndrome, </a:t>
                      </a:r>
                      <a:r>
                        <a:rPr sz="1100" spc="-5" dirty="0">
                          <a:latin typeface="Carlito"/>
                          <a:cs typeface="Carlito"/>
                        </a:rPr>
                        <a:t>length,</a:t>
                      </a:r>
                      <a:r>
                        <a:rPr sz="1100" spc="-80" dirty="0">
                          <a:latin typeface="Carlito"/>
                          <a:cs typeface="Carlito"/>
                        </a:rPr>
                        <a:t> </a:t>
                      </a:r>
                      <a:r>
                        <a:rPr sz="1100" dirty="0">
                          <a:latin typeface="Carlito"/>
                          <a:cs typeface="Carlito"/>
                        </a:rPr>
                        <a:t>specific.</a:t>
                      </a:r>
                      <a:endParaRPr sz="1100">
                        <a:latin typeface="Carlito"/>
                        <a:cs typeface="Carlito"/>
                      </a:endParaRPr>
                    </a:p>
                  </a:txBody>
                  <a:tcPr marL="0" marR="0" marT="24765"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FD4EA"/>
                    </a:solidFill>
                  </a:tcPr>
                </a:tc>
                <a:extLst>
                  <a:ext uri="{0D108BD9-81ED-4DB2-BD59-A6C34878D82A}">
                    <a16:rowId xmlns:a16="http://schemas.microsoft.com/office/drawing/2014/main" val="10001"/>
                  </a:ext>
                </a:extLst>
              </a:tr>
              <a:tr h="403860">
                <a:tc>
                  <a:txBody>
                    <a:bodyPr/>
                    <a:lstStyle/>
                    <a:p>
                      <a:pPr marL="635" algn="ctr">
                        <a:lnSpc>
                          <a:spcPct val="100000"/>
                        </a:lnSpc>
                        <a:spcBef>
                          <a:spcPts val="195"/>
                        </a:spcBef>
                      </a:pPr>
                      <a:r>
                        <a:rPr sz="1100" spc="-5" dirty="0">
                          <a:latin typeface="Carlito"/>
                          <a:cs typeface="Carlito"/>
                        </a:rPr>
                        <a:t>RS-232 </a:t>
                      </a:r>
                      <a:r>
                        <a:rPr sz="1100" dirty="0">
                          <a:latin typeface="Carlito"/>
                          <a:cs typeface="Carlito"/>
                        </a:rPr>
                        <a:t>via </a:t>
                      </a:r>
                      <a:r>
                        <a:rPr sz="1100" spc="-5" dirty="0">
                          <a:latin typeface="Carlito"/>
                          <a:cs typeface="Carlito"/>
                        </a:rPr>
                        <a:t>serial port</a:t>
                      </a:r>
                      <a:r>
                        <a:rPr sz="1100" spc="-30" dirty="0">
                          <a:latin typeface="Carlito"/>
                          <a:cs typeface="Carlito"/>
                        </a:rPr>
                        <a:t> </a:t>
                      </a:r>
                      <a:r>
                        <a:rPr sz="1100" spc="-5" dirty="0">
                          <a:latin typeface="Carlito"/>
                          <a:cs typeface="Carlito"/>
                        </a:rPr>
                        <a:t>server</a:t>
                      </a:r>
                      <a:endParaRPr sz="1100">
                        <a:latin typeface="Carlito"/>
                        <a:cs typeface="Carlito"/>
                      </a:endParaRPr>
                    </a:p>
                  </a:txBody>
                  <a:tcPr marL="0" marR="0" marT="2476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BF5"/>
                    </a:solidFill>
                  </a:tcPr>
                </a:tc>
                <a:tc>
                  <a:txBody>
                    <a:bodyPr/>
                    <a:lstStyle/>
                    <a:p>
                      <a:pPr algn="ctr">
                        <a:lnSpc>
                          <a:spcPct val="100000"/>
                        </a:lnSpc>
                        <a:spcBef>
                          <a:spcPts val="195"/>
                        </a:spcBef>
                      </a:pPr>
                      <a:r>
                        <a:rPr sz="1100" spc="-5" dirty="0">
                          <a:latin typeface="Carlito"/>
                          <a:cs typeface="Carlito"/>
                        </a:rPr>
                        <a:t>scalable, no need to be next to the</a:t>
                      </a:r>
                      <a:r>
                        <a:rPr sz="1100" spc="-40" dirty="0">
                          <a:latin typeface="Carlito"/>
                          <a:cs typeface="Carlito"/>
                        </a:rPr>
                        <a:t> </a:t>
                      </a:r>
                      <a:r>
                        <a:rPr sz="1100" spc="-5" dirty="0">
                          <a:latin typeface="Carlito"/>
                          <a:cs typeface="Carlito"/>
                        </a:rPr>
                        <a:t>device</a:t>
                      </a:r>
                      <a:endParaRPr sz="1100">
                        <a:latin typeface="Carlito"/>
                        <a:cs typeface="Carlito"/>
                      </a:endParaRPr>
                    </a:p>
                  </a:txBody>
                  <a:tcPr marL="0" marR="0" marT="2476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BF5"/>
                    </a:solidFill>
                  </a:tcPr>
                </a:tc>
                <a:tc>
                  <a:txBody>
                    <a:bodyPr/>
                    <a:lstStyle/>
                    <a:p>
                      <a:pPr marL="9525" algn="ctr">
                        <a:lnSpc>
                          <a:spcPct val="100000"/>
                        </a:lnSpc>
                        <a:spcBef>
                          <a:spcPts val="195"/>
                        </a:spcBef>
                      </a:pPr>
                      <a:r>
                        <a:rPr sz="1100" dirty="0">
                          <a:latin typeface="Carlito"/>
                          <a:cs typeface="Carlito"/>
                        </a:rPr>
                        <a:t>Expensive, </a:t>
                      </a:r>
                      <a:r>
                        <a:rPr sz="1100" spc="-5" dirty="0">
                          <a:latin typeface="Carlito"/>
                          <a:cs typeface="Carlito"/>
                        </a:rPr>
                        <a:t>installation and</a:t>
                      </a:r>
                      <a:r>
                        <a:rPr sz="1100" spc="-75" dirty="0">
                          <a:latin typeface="Carlito"/>
                          <a:cs typeface="Carlito"/>
                        </a:rPr>
                        <a:t> </a:t>
                      </a:r>
                      <a:r>
                        <a:rPr sz="1100" spc="-5" dirty="0">
                          <a:latin typeface="Carlito"/>
                          <a:cs typeface="Carlito"/>
                        </a:rPr>
                        <a:t>configuration,</a:t>
                      </a:r>
                      <a:endParaRPr sz="1100">
                        <a:latin typeface="Carlito"/>
                        <a:cs typeface="Carlito"/>
                      </a:endParaRPr>
                    </a:p>
                    <a:p>
                      <a:pPr marL="2540" algn="ctr">
                        <a:lnSpc>
                          <a:spcPct val="100000"/>
                        </a:lnSpc>
                        <a:spcBef>
                          <a:spcPts val="5"/>
                        </a:spcBef>
                      </a:pPr>
                      <a:r>
                        <a:rPr sz="1100" spc="-5" dirty="0">
                          <a:latin typeface="Carlito"/>
                          <a:cs typeface="Carlito"/>
                        </a:rPr>
                        <a:t>no </a:t>
                      </a:r>
                      <a:r>
                        <a:rPr sz="1100" spc="-10" dirty="0">
                          <a:latin typeface="Carlito"/>
                          <a:cs typeface="Carlito"/>
                        </a:rPr>
                        <a:t>network </a:t>
                      </a:r>
                      <a:r>
                        <a:rPr sz="1100" dirty="0">
                          <a:latin typeface="Carlito"/>
                          <a:cs typeface="Carlito"/>
                        </a:rPr>
                        <a:t>- </a:t>
                      </a:r>
                      <a:r>
                        <a:rPr sz="1100" spc="-5" dirty="0">
                          <a:latin typeface="Carlito"/>
                          <a:cs typeface="Carlito"/>
                        </a:rPr>
                        <a:t>no</a:t>
                      </a:r>
                      <a:r>
                        <a:rPr sz="1100" spc="10" dirty="0">
                          <a:latin typeface="Carlito"/>
                          <a:cs typeface="Carlito"/>
                        </a:rPr>
                        <a:t> </a:t>
                      </a:r>
                      <a:r>
                        <a:rPr sz="1100" spc="-5" dirty="0">
                          <a:latin typeface="Carlito"/>
                          <a:cs typeface="Carlito"/>
                        </a:rPr>
                        <a:t>data</a:t>
                      </a:r>
                      <a:endParaRPr sz="1100">
                        <a:latin typeface="Carlito"/>
                        <a:cs typeface="Carlito"/>
                      </a:endParaRPr>
                    </a:p>
                  </a:txBody>
                  <a:tcPr marL="0" marR="0" marT="2476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BF5"/>
                    </a:solidFill>
                  </a:tcPr>
                </a:tc>
                <a:extLst>
                  <a:ext uri="{0D108BD9-81ED-4DB2-BD59-A6C34878D82A}">
                    <a16:rowId xmlns:a16="http://schemas.microsoft.com/office/drawing/2014/main" val="10002"/>
                  </a:ext>
                </a:extLst>
              </a:tr>
              <a:tr h="403859">
                <a:tc>
                  <a:txBody>
                    <a:bodyPr/>
                    <a:lstStyle/>
                    <a:p>
                      <a:pPr algn="ctr">
                        <a:lnSpc>
                          <a:spcPct val="100000"/>
                        </a:lnSpc>
                        <a:spcBef>
                          <a:spcPts val="200"/>
                        </a:spcBef>
                      </a:pPr>
                      <a:r>
                        <a:rPr sz="1100" spc="-10" dirty="0">
                          <a:latin typeface="Carlito"/>
                          <a:cs typeface="Carlito"/>
                        </a:rPr>
                        <a:t>Ethernet </a:t>
                      </a:r>
                      <a:r>
                        <a:rPr sz="1100" dirty="0">
                          <a:latin typeface="Carlito"/>
                          <a:cs typeface="Carlito"/>
                        </a:rPr>
                        <a:t>via</a:t>
                      </a:r>
                      <a:r>
                        <a:rPr sz="1100" spc="5" dirty="0">
                          <a:latin typeface="Carlito"/>
                          <a:cs typeface="Carlito"/>
                        </a:rPr>
                        <a:t> </a:t>
                      </a:r>
                      <a:r>
                        <a:rPr sz="1100" spc="-10" dirty="0">
                          <a:latin typeface="Carlito"/>
                          <a:cs typeface="Carlito"/>
                        </a:rPr>
                        <a:t>gateway</a:t>
                      </a:r>
                      <a:endParaRPr sz="1100">
                        <a:latin typeface="Carlito"/>
                        <a:cs typeface="Carlito"/>
                      </a:endParaRPr>
                    </a:p>
                  </a:txBody>
                  <a:tcPr marL="0" marR="0" marT="2540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FD4EA"/>
                    </a:solidFill>
                  </a:tcPr>
                </a:tc>
                <a:tc>
                  <a:txBody>
                    <a:bodyPr/>
                    <a:lstStyle/>
                    <a:p>
                      <a:pPr marL="1156970" marR="342900" indent="-805180">
                        <a:lnSpc>
                          <a:spcPct val="100000"/>
                        </a:lnSpc>
                        <a:spcBef>
                          <a:spcPts val="200"/>
                        </a:spcBef>
                      </a:pPr>
                      <a:r>
                        <a:rPr sz="1100" spc="-5" dirty="0">
                          <a:latin typeface="Carlito"/>
                          <a:cs typeface="Carlito"/>
                        </a:rPr>
                        <a:t>Economic </a:t>
                      </a:r>
                      <a:r>
                        <a:rPr sz="1100" dirty="0">
                          <a:latin typeface="Carlito"/>
                          <a:cs typeface="Carlito"/>
                        </a:rPr>
                        <a:t>if </a:t>
                      </a:r>
                      <a:r>
                        <a:rPr sz="1100" spc="-5" dirty="0">
                          <a:latin typeface="Carlito"/>
                          <a:cs typeface="Carlito"/>
                        </a:rPr>
                        <a:t>homogeneous,</a:t>
                      </a:r>
                      <a:r>
                        <a:rPr sz="1100" spc="-130" dirty="0">
                          <a:latin typeface="Carlito"/>
                          <a:cs typeface="Carlito"/>
                        </a:rPr>
                        <a:t> </a:t>
                      </a:r>
                      <a:r>
                        <a:rPr sz="1100" spc="-5" dirty="0">
                          <a:latin typeface="Carlito"/>
                          <a:cs typeface="Carlito"/>
                        </a:rPr>
                        <a:t>compatible  Citrix/TSE.</a:t>
                      </a:r>
                      <a:endParaRPr sz="1100">
                        <a:latin typeface="Carlito"/>
                        <a:cs typeface="Carlito"/>
                      </a:endParaRPr>
                    </a:p>
                  </a:txBody>
                  <a:tcPr marL="0" marR="0" marT="2540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FD4EA"/>
                    </a:solidFill>
                  </a:tcPr>
                </a:tc>
                <a:tc>
                  <a:txBody>
                    <a:bodyPr/>
                    <a:lstStyle/>
                    <a:p>
                      <a:pPr marL="838200" marR="513715" indent="-312420">
                        <a:lnSpc>
                          <a:spcPct val="100000"/>
                        </a:lnSpc>
                        <a:spcBef>
                          <a:spcPts val="200"/>
                        </a:spcBef>
                      </a:pPr>
                      <a:r>
                        <a:rPr sz="1100" spc="-5" dirty="0">
                          <a:latin typeface="Carlito"/>
                          <a:cs typeface="Carlito"/>
                        </a:rPr>
                        <a:t>Uneasy to change, </a:t>
                      </a:r>
                      <a:r>
                        <a:rPr sz="1100" spc="-10" dirty="0">
                          <a:latin typeface="Carlito"/>
                          <a:cs typeface="Carlito"/>
                        </a:rPr>
                        <a:t>gateway </a:t>
                      </a:r>
                      <a:r>
                        <a:rPr sz="1100" spc="-5" dirty="0">
                          <a:latin typeface="Carlito"/>
                          <a:cs typeface="Carlito"/>
                        </a:rPr>
                        <a:t>cost.  no </a:t>
                      </a:r>
                      <a:r>
                        <a:rPr sz="1100" spc="-10" dirty="0">
                          <a:latin typeface="Carlito"/>
                          <a:cs typeface="Carlito"/>
                        </a:rPr>
                        <a:t>network </a:t>
                      </a:r>
                      <a:r>
                        <a:rPr sz="1100" dirty="0">
                          <a:latin typeface="Carlito"/>
                          <a:cs typeface="Carlito"/>
                        </a:rPr>
                        <a:t>- </a:t>
                      </a:r>
                      <a:r>
                        <a:rPr sz="1100" spc="-5" dirty="0">
                          <a:latin typeface="Carlito"/>
                          <a:cs typeface="Carlito"/>
                        </a:rPr>
                        <a:t>no</a:t>
                      </a:r>
                      <a:r>
                        <a:rPr sz="1100" spc="5" dirty="0">
                          <a:latin typeface="Carlito"/>
                          <a:cs typeface="Carlito"/>
                        </a:rPr>
                        <a:t> </a:t>
                      </a:r>
                      <a:r>
                        <a:rPr sz="1100" spc="-10" dirty="0">
                          <a:latin typeface="Carlito"/>
                          <a:cs typeface="Carlito"/>
                        </a:rPr>
                        <a:t>data,</a:t>
                      </a:r>
                      <a:endParaRPr sz="1100">
                        <a:latin typeface="Carlito"/>
                        <a:cs typeface="Carlito"/>
                      </a:endParaRPr>
                    </a:p>
                  </a:txBody>
                  <a:tcPr marL="0" marR="0" marT="2540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FD4EA"/>
                    </a:solidFill>
                  </a:tcPr>
                </a:tc>
                <a:extLst>
                  <a:ext uri="{0D108BD9-81ED-4DB2-BD59-A6C34878D82A}">
                    <a16:rowId xmlns:a16="http://schemas.microsoft.com/office/drawing/2014/main" val="10003"/>
                  </a:ext>
                </a:extLst>
              </a:tr>
              <a:tr h="342900">
                <a:tc>
                  <a:txBody>
                    <a:bodyPr/>
                    <a:lstStyle/>
                    <a:p>
                      <a:pPr algn="ctr">
                        <a:lnSpc>
                          <a:spcPct val="100000"/>
                        </a:lnSpc>
                        <a:spcBef>
                          <a:spcPts val="200"/>
                        </a:spcBef>
                      </a:pPr>
                      <a:r>
                        <a:rPr sz="1100" spc="-10" dirty="0">
                          <a:latin typeface="Carlito"/>
                          <a:cs typeface="Carlito"/>
                        </a:rPr>
                        <a:t>Ethernet </a:t>
                      </a:r>
                      <a:r>
                        <a:rPr sz="1100" spc="-5" dirty="0">
                          <a:latin typeface="Carlito"/>
                          <a:cs typeface="Carlito"/>
                        </a:rPr>
                        <a:t>(direct</a:t>
                      </a:r>
                      <a:r>
                        <a:rPr sz="1100" spc="5" dirty="0">
                          <a:latin typeface="Carlito"/>
                          <a:cs typeface="Carlito"/>
                        </a:rPr>
                        <a:t> </a:t>
                      </a:r>
                      <a:r>
                        <a:rPr sz="1100" spc="-10" dirty="0">
                          <a:latin typeface="Carlito"/>
                          <a:cs typeface="Carlito"/>
                        </a:rPr>
                        <a:t>connection)</a:t>
                      </a:r>
                      <a:endParaRPr sz="1100">
                        <a:latin typeface="Carlito"/>
                        <a:cs typeface="Carlito"/>
                      </a:endParaRPr>
                    </a:p>
                  </a:txBody>
                  <a:tcPr marL="0" marR="0" marT="2540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BF5"/>
                    </a:solidFill>
                  </a:tcPr>
                </a:tc>
                <a:tc>
                  <a:txBody>
                    <a:bodyPr/>
                    <a:lstStyle/>
                    <a:p>
                      <a:pPr marL="6985" algn="ctr">
                        <a:lnSpc>
                          <a:spcPct val="100000"/>
                        </a:lnSpc>
                        <a:spcBef>
                          <a:spcPts val="200"/>
                        </a:spcBef>
                      </a:pPr>
                      <a:r>
                        <a:rPr sz="1100" spc="-5" dirty="0">
                          <a:latin typeface="Carlito"/>
                          <a:cs typeface="Carlito"/>
                        </a:rPr>
                        <a:t>Cheap, </a:t>
                      </a:r>
                      <a:r>
                        <a:rPr sz="1100" dirty="0">
                          <a:latin typeface="Carlito"/>
                          <a:cs typeface="Carlito"/>
                        </a:rPr>
                        <a:t>easy </a:t>
                      </a:r>
                      <a:r>
                        <a:rPr sz="1100" spc="-5" dirty="0">
                          <a:latin typeface="Carlito"/>
                          <a:cs typeface="Carlito"/>
                        </a:rPr>
                        <a:t>to set, independent of</a:t>
                      </a:r>
                      <a:r>
                        <a:rPr sz="1100" dirty="0">
                          <a:latin typeface="Carlito"/>
                          <a:cs typeface="Carlito"/>
                        </a:rPr>
                        <a:t> </a:t>
                      </a:r>
                      <a:r>
                        <a:rPr sz="1100" spc="-5" dirty="0">
                          <a:latin typeface="Carlito"/>
                          <a:cs typeface="Carlito"/>
                        </a:rPr>
                        <a:t>network.</a:t>
                      </a:r>
                      <a:endParaRPr sz="1100">
                        <a:latin typeface="Carlito"/>
                        <a:cs typeface="Carlito"/>
                      </a:endParaRPr>
                    </a:p>
                  </a:txBody>
                  <a:tcPr marL="0" marR="0" marT="2540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BF5"/>
                    </a:solidFill>
                  </a:tcPr>
                </a:tc>
                <a:tc>
                  <a:txBody>
                    <a:bodyPr/>
                    <a:lstStyle/>
                    <a:p>
                      <a:pPr marL="3810" algn="ctr">
                        <a:lnSpc>
                          <a:spcPct val="100000"/>
                        </a:lnSpc>
                        <a:spcBef>
                          <a:spcPts val="200"/>
                        </a:spcBef>
                      </a:pPr>
                      <a:r>
                        <a:rPr sz="1100" spc="-10" dirty="0">
                          <a:latin typeface="Carlito"/>
                          <a:cs typeface="Carlito"/>
                        </a:rPr>
                        <a:t>Second </a:t>
                      </a:r>
                      <a:r>
                        <a:rPr sz="1100" spc="-5" dirty="0">
                          <a:latin typeface="Carlito"/>
                          <a:cs typeface="Carlito"/>
                        </a:rPr>
                        <a:t>board, </a:t>
                      </a:r>
                      <a:r>
                        <a:rPr sz="1100" spc="-10" dirty="0">
                          <a:latin typeface="Carlito"/>
                          <a:cs typeface="Carlito"/>
                        </a:rPr>
                        <a:t>adapted </a:t>
                      </a:r>
                      <a:r>
                        <a:rPr sz="1100" spc="-5" dirty="0">
                          <a:latin typeface="Carlito"/>
                          <a:cs typeface="Carlito"/>
                        </a:rPr>
                        <a:t>device</a:t>
                      </a:r>
                      <a:r>
                        <a:rPr sz="1100" spc="20" dirty="0">
                          <a:latin typeface="Carlito"/>
                          <a:cs typeface="Carlito"/>
                        </a:rPr>
                        <a:t> </a:t>
                      </a:r>
                      <a:r>
                        <a:rPr sz="1100" spc="-5" dirty="0">
                          <a:latin typeface="Carlito"/>
                          <a:cs typeface="Carlito"/>
                        </a:rPr>
                        <a:t>(rare).</a:t>
                      </a:r>
                      <a:endParaRPr sz="1100">
                        <a:latin typeface="Carlito"/>
                        <a:cs typeface="Carlito"/>
                      </a:endParaRPr>
                    </a:p>
                  </a:txBody>
                  <a:tcPr marL="0" marR="0" marT="2540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BF5"/>
                    </a:solidFill>
                  </a:tcPr>
                </a:tc>
                <a:extLst>
                  <a:ext uri="{0D108BD9-81ED-4DB2-BD59-A6C34878D82A}">
                    <a16:rowId xmlns:a16="http://schemas.microsoft.com/office/drawing/2014/main" val="10004"/>
                  </a:ext>
                </a:extLst>
              </a:tr>
            </a:tbl>
          </a:graphicData>
        </a:graphic>
      </p:graphicFrame>
      <p:sp>
        <p:nvSpPr>
          <p:cNvPr id="8" name="object 78">
            <a:extLst>
              <a:ext uri="{FF2B5EF4-FFF2-40B4-BE49-F238E27FC236}">
                <a16:creationId xmlns:a16="http://schemas.microsoft.com/office/drawing/2014/main" id="{5CD22A5F-735B-498E-B6CA-348D3F824430}"/>
              </a:ext>
            </a:extLst>
          </p:cNvPr>
          <p:cNvSpPr/>
          <p:nvPr/>
        </p:nvSpPr>
        <p:spPr>
          <a:xfrm>
            <a:off x="426122" y="66040"/>
            <a:ext cx="1534160" cy="843279"/>
          </a:xfrm>
          <a:prstGeom prst="rect">
            <a:avLst/>
          </a:prstGeom>
          <a:blipFill>
            <a:blip r:embed="rId5" cstate="print"/>
            <a:stretch>
              <a:fillRect/>
            </a:stretch>
          </a:blipFill>
        </p:spPr>
        <p:txBody>
          <a:bodyPr wrap="square" lIns="0" tIns="0" rIns="0" bIns="0" rtlCol="0"/>
          <a:lstStyle/>
          <a:p>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8146" name="Rectangle 2">
            <a:extLst>
              <a:ext uri="{FF2B5EF4-FFF2-40B4-BE49-F238E27FC236}">
                <a16:creationId xmlns:a16="http://schemas.microsoft.com/office/drawing/2014/main" id="{AF70F221-6A2F-4578-8014-8CF431401066}"/>
              </a:ext>
            </a:extLst>
          </p:cNvPr>
          <p:cNvSpPr>
            <a:spLocks noGrp="1" noChangeArrowheads="1"/>
          </p:cNvSpPr>
          <p:nvPr>
            <p:ph type="title"/>
          </p:nvPr>
        </p:nvSpPr>
        <p:spPr/>
        <p:txBody>
          <a:bodyPr/>
          <a:lstStyle/>
          <a:p>
            <a:r>
              <a:rPr lang="en-US" sz="4400" dirty="0">
                <a:solidFill>
                  <a:srgbClr val="1B4F9E"/>
                </a:solidFill>
                <a:effectLst/>
                <a:latin typeface="Montserrat" panose="00000500000000000000" pitchFamily="50" charset="0"/>
                <a:ea typeface="Calibri" panose="020F0502020204030204" pitchFamily="34" charset="0"/>
                <a:cs typeface="Symbol" panose="05050102010706020507" pitchFamily="18" charset="2"/>
              </a:rPr>
              <a:t>Places to equip</a:t>
            </a:r>
            <a:br>
              <a:rPr lang="en-US" sz="4400" dirty="0">
                <a:solidFill>
                  <a:srgbClr val="1B4F9E"/>
                </a:solidFill>
                <a:effectLst/>
                <a:latin typeface="Montserrat" panose="00000500000000000000" pitchFamily="50" charset="0"/>
                <a:ea typeface="Calibri" panose="020F0502020204030204" pitchFamily="34" charset="0"/>
                <a:cs typeface="Symbol" panose="05050102010706020507" pitchFamily="18" charset="2"/>
              </a:rPr>
            </a:br>
            <a:r>
              <a:rPr lang="en-US" altLang="en-US" dirty="0"/>
              <a:t> </a:t>
            </a:r>
          </a:p>
        </p:txBody>
      </p:sp>
      <p:sp>
        <p:nvSpPr>
          <p:cNvPr id="8" name="ZoneTexte 7">
            <a:extLst>
              <a:ext uri="{FF2B5EF4-FFF2-40B4-BE49-F238E27FC236}">
                <a16:creationId xmlns:a16="http://schemas.microsoft.com/office/drawing/2014/main" id="{795B57E8-E025-42FB-B855-1979889112F0}"/>
              </a:ext>
            </a:extLst>
          </p:cNvPr>
          <p:cNvSpPr txBox="1"/>
          <p:nvPr/>
        </p:nvSpPr>
        <p:spPr>
          <a:xfrm>
            <a:off x="1237004" y="2046527"/>
            <a:ext cx="9313491" cy="3370923"/>
          </a:xfrm>
          <a:prstGeom prst="rect">
            <a:avLst/>
          </a:prstGeom>
          <a:noFill/>
        </p:spPr>
        <p:txBody>
          <a:bodyPr wrap="square">
            <a:spAutoFit/>
          </a:bodyPr>
          <a:lstStyle/>
          <a:p>
            <a:pPr marL="742950" lvl="1" indent="-285750">
              <a:lnSpc>
                <a:spcPct val="107000"/>
              </a:lnSpc>
              <a:buFont typeface="Courier New" panose="02070309020205020404" pitchFamily="49" charset="0"/>
              <a:buChar char="o"/>
            </a:pPr>
            <a:r>
              <a:rPr lang="en-US" sz="2000" dirty="0">
                <a:solidFill>
                  <a:srgbClr val="1B4F9E"/>
                </a:solidFill>
                <a:effectLst/>
                <a:latin typeface="Montserrat" panose="00000500000000000000" pitchFamily="50" charset="0"/>
                <a:ea typeface="Calibri" panose="020F0502020204030204" pitchFamily="34" charset="0"/>
                <a:cs typeface="Times New Roman" panose="02020603050405020304" pitchFamily="18" charset="0"/>
              </a:rPr>
              <a:t>Pre-anesthetic consultation: method of consultation, places, pre-anesthetic visit, preliminary questionnaire</a:t>
            </a:r>
          </a:p>
          <a:p>
            <a:pPr marL="742950" lvl="1" indent="-285750">
              <a:lnSpc>
                <a:spcPct val="107000"/>
              </a:lnSpc>
              <a:buFont typeface="Courier New" panose="02070309020205020404" pitchFamily="49" charset="0"/>
              <a:buChar char="o"/>
            </a:pPr>
            <a:endParaRPr lang="en-US" sz="2000" dirty="0">
              <a:solidFill>
                <a:srgbClr val="1B4F9E"/>
              </a:solidFill>
              <a:effectLst/>
              <a:latin typeface="Montserrat" panose="00000500000000000000" pitchFamily="50" charset="0"/>
              <a:ea typeface="Calibri" panose="020F0502020204030204" pitchFamily="34" charset="0"/>
              <a:cs typeface="Times New Roman" panose="02020603050405020304" pitchFamily="18" charset="0"/>
            </a:endParaRPr>
          </a:p>
          <a:p>
            <a:pPr marL="742950" lvl="1" indent="-285750">
              <a:lnSpc>
                <a:spcPct val="107000"/>
              </a:lnSpc>
              <a:buFont typeface="Courier New" panose="02070309020205020404" pitchFamily="49" charset="0"/>
              <a:buChar char="o"/>
            </a:pPr>
            <a:r>
              <a:rPr lang="en-US" sz="2000" dirty="0">
                <a:solidFill>
                  <a:srgbClr val="1B4F9E"/>
                </a:solidFill>
                <a:effectLst/>
                <a:latin typeface="Montserrat" panose="00000500000000000000" pitchFamily="50" charset="0"/>
                <a:ea typeface="Calibri" panose="020F0502020204030204" pitchFamily="34" charset="0"/>
                <a:cs typeface="Times New Roman" panose="02020603050405020304" pitchFamily="18" charset="0"/>
              </a:rPr>
              <a:t>In anesthesia: induction rooms, operating room, recovery room</a:t>
            </a:r>
          </a:p>
          <a:p>
            <a:pPr marL="742950" lvl="1" indent="-285750">
              <a:lnSpc>
                <a:spcPct val="107000"/>
              </a:lnSpc>
              <a:buFont typeface="Courier New" panose="02070309020205020404" pitchFamily="49" charset="0"/>
              <a:buChar char="o"/>
            </a:pPr>
            <a:endParaRPr lang="en-US" sz="2000" dirty="0">
              <a:solidFill>
                <a:srgbClr val="1B4F9E"/>
              </a:solidFill>
              <a:effectLst/>
              <a:latin typeface="Montserrat" panose="00000500000000000000" pitchFamily="50" charset="0"/>
              <a:ea typeface="Calibri" panose="020F0502020204030204" pitchFamily="34" charset="0"/>
              <a:cs typeface="Times New Roman" panose="02020603050405020304" pitchFamily="18" charset="0"/>
            </a:endParaRPr>
          </a:p>
          <a:p>
            <a:pPr marL="742950" lvl="1" indent="-285750">
              <a:lnSpc>
                <a:spcPct val="107000"/>
              </a:lnSpc>
              <a:buFont typeface="Courier New" panose="02070309020205020404" pitchFamily="49" charset="0"/>
              <a:buChar char="o"/>
            </a:pPr>
            <a:r>
              <a:rPr lang="en-US" sz="2000" dirty="0">
                <a:solidFill>
                  <a:srgbClr val="1B4F9E"/>
                </a:solidFill>
                <a:effectLst/>
                <a:latin typeface="Montserrat" panose="00000500000000000000" pitchFamily="50" charset="0"/>
                <a:ea typeface="Calibri" panose="020F0502020204030204" pitchFamily="34" charset="0"/>
                <a:cs typeface="Times New Roman" panose="02020603050405020304" pitchFamily="18" charset="0"/>
              </a:rPr>
              <a:t>In intensive care: intensive care, intensive care, continuous monitoring beds</a:t>
            </a:r>
          </a:p>
          <a:p>
            <a:pPr marL="742950" lvl="1" indent="-285750">
              <a:lnSpc>
                <a:spcPct val="107000"/>
              </a:lnSpc>
              <a:buFont typeface="Courier New" panose="02070309020205020404" pitchFamily="49" charset="0"/>
              <a:buChar char="o"/>
            </a:pPr>
            <a:endParaRPr lang="en-US" sz="2000" dirty="0">
              <a:solidFill>
                <a:srgbClr val="1B4F9E"/>
              </a:solidFill>
              <a:effectLst/>
              <a:latin typeface="Montserrat" panose="00000500000000000000" pitchFamily="50" charset="0"/>
              <a:ea typeface="Calibri" panose="020F0502020204030204" pitchFamily="34" charset="0"/>
              <a:cs typeface="Times New Roman" panose="02020603050405020304" pitchFamily="18" charset="0"/>
            </a:endParaRPr>
          </a:p>
          <a:p>
            <a:pPr marL="742950" lvl="1" indent="-285750">
              <a:lnSpc>
                <a:spcPct val="107000"/>
              </a:lnSpc>
              <a:spcAft>
                <a:spcPts val="800"/>
              </a:spcAft>
              <a:buFont typeface="Courier New" panose="02070309020205020404" pitchFamily="49" charset="0"/>
              <a:buChar char="o"/>
            </a:pPr>
            <a:r>
              <a:rPr lang="en-US" sz="2000" dirty="0">
                <a:solidFill>
                  <a:srgbClr val="1B4F9E"/>
                </a:solidFill>
                <a:effectLst/>
                <a:latin typeface="Montserrat" panose="00000500000000000000" pitchFamily="50" charset="0"/>
                <a:ea typeface="Calibri" panose="020F0502020204030204" pitchFamily="34" charset="0"/>
                <a:cs typeface="Times New Roman" panose="02020603050405020304" pitchFamily="18" charset="0"/>
              </a:rPr>
              <a:t>Additional places: treatment stations, corridors, doctors' office, staff room, etc</a:t>
            </a:r>
            <a:r>
              <a:rPr lang="en-US" sz="1100" dirty="0">
                <a:effectLst/>
                <a:latin typeface="Calibri" panose="020F0502020204030204" pitchFamily="34" charset="0"/>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408884861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8146" name="Rectangle 2">
            <a:extLst>
              <a:ext uri="{FF2B5EF4-FFF2-40B4-BE49-F238E27FC236}">
                <a16:creationId xmlns:a16="http://schemas.microsoft.com/office/drawing/2014/main" id="{AF70F221-6A2F-4578-8014-8CF431401066}"/>
              </a:ext>
            </a:extLst>
          </p:cNvPr>
          <p:cNvSpPr>
            <a:spLocks noGrp="1" noChangeArrowheads="1"/>
          </p:cNvSpPr>
          <p:nvPr>
            <p:ph type="title"/>
          </p:nvPr>
        </p:nvSpPr>
        <p:spPr/>
        <p:txBody>
          <a:bodyPr/>
          <a:lstStyle/>
          <a:p>
            <a:r>
              <a:rPr lang="en-US" altLang="en-US" dirty="0"/>
              <a:t>Benefits </a:t>
            </a:r>
          </a:p>
        </p:txBody>
      </p:sp>
      <p:sp>
        <p:nvSpPr>
          <p:cNvPr id="518147" name="Rectangle 3">
            <a:extLst>
              <a:ext uri="{FF2B5EF4-FFF2-40B4-BE49-F238E27FC236}">
                <a16:creationId xmlns:a16="http://schemas.microsoft.com/office/drawing/2014/main" id="{AF8D3965-EFFA-4851-873F-E196DA392662}"/>
              </a:ext>
            </a:extLst>
          </p:cNvPr>
          <p:cNvSpPr>
            <a:spLocks noGrp="1" noChangeArrowheads="1"/>
          </p:cNvSpPr>
          <p:nvPr>
            <p:ph type="body" sz="half" idx="1"/>
          </p:nvPr>
        </p:nvSpPr>
        <p:spPr/>
        <p:txBody>
          <a:bodyPr/>
          <a:lstStyle/>
          <a:p>
            <a:r>
              <a:rPr lang="en-US" altLang="en-US" sz="2000"/>
              <a:t>Comprehensive data</a:t>
            </a:r>
          </a:p>
          <a:p>
            <a:r>
              <a:rPr lang="en-US" altLang="en-US" sz="2000"/>
              <a:t>Data transfer/exchange</a:t>
            </a:r>
          </a:p>
          <a:p>
            <a:r>
              <a:rPr lang="en-US" altLang="en-US" sz="2000"/>
              <a:t>Data in electronic format</a:t>
            </a:r>
          </a:p>
          <a:p>
            <a:r>
              <a:rPr lang="en-US" altLang="en-US" sz="2000"/>
              <a:t>Information integration from different sources</a:t>
            </a:r>
          </a:p>
          <a:p>
            <a:r>
              <a:rPr lang="en-US" altLang="en-US" sz="2000"/>
              <a:t>Data security and confidentiality</a:t>
            </a:r>
          </a:p>
          <a:p>
            <a:r>
              <a:rPr lang="en-US" altLang="en-US" sz="2000"/>
              <a:t>Decision Support (availability of data, electronic rules engines)</a:t>
            </a:r>
            <a:br>
              <a:rPr lang="en-US" altLang="en-US" sz="2000"/>
            </a:br>
            <a:endParaRPr lang="en-US" altLang="en-US" sz="2000"/>
          </a:p>
          <a:p>
            <a:endParaRPr lang="en-US" altLang="en-US" sz="1800"/>
          </a:p>
          <a:p>
            <a:endParaRPr lang="en-US" altLang="en-US" sz="1800"/>
          </a:p>
          <a:p>
            <a:r>
              <a:rPr lang="en-US" altLang="en-US" sz="2000" b="1" i="1"/>
              <a:t>Electronic Prescription</a:t>
            </a:r>
          </a:p>
          <a:p>
            <a:endParaRPr lang="en-US" altLang="en-US" sz="2000" b="1" i="1"/>
          </a:p>
        </p:txBody>
      </p:sp>
      <p:sp>
        <p:nvSpPr>
          <p:cNvPr id="518148" name="Rectangle 4">
            <a:extLst>
              <a:ext uri="{FF2B5EF4-FFF2-40B4-BE49-F238E27FC236}">
                <a16:creationId xmlns:a16="http://schemas.microsoft.com/office/drawing/2014/main" id="{137A9D93-FEB0-43BE-96A5-24DBD891C765}"/>
              </a:ext>
            </a:extLst>
          </p:cNvPr>
          <p:cNvSpPr>
            <a:spLocks noGrp="1" noChangeArrowheads="1"/>
          </p:cNvSpPr>
          <p:nvPr>
            <p:ph type="body" sz="half" idx="2"/>
          </p:nvPr>
        </p:nvSpPr>
        <p:spPr/>
        <p:txBody>
          <a:bodyPr/>
          <a:lstStyle/>
          <a:p>
            <a:r>
              <a:rPr lang="en-US" altLang="en-US" sz="2000" dirty="0">
                <a:sym typeface="Wingdings" panose="05000000000000000000" pitchFamily="2" charset="2"/>
              </a:rPr>
              <a:t>Better documentation (proven)</a:t>
            </a:r>
          </a:p>
          <a:p>
            <a:r>
              <a:rPr lang="en-US" altLang="en-US" sz="2000" dirty="0">
                <a:sym typeface="Wingdings" panose="05000000000000000000" pitchFamily="2" charset="2"/>
              </a:rPr>
              <a:t>Better quality of care (proven)</a:t>
            </a:r>
          </a:p>
          <a:p>
            <a:r>
              <a:rPr lang="en-US" altLang="en-US" sz="2000" dirty="0">
                <a:sym typeface="Wingdings" panose="05000000000000000000" pitchFamily="2" charset="2"/>
              </a:rPr>
              <a:t>Reduction of errors (possible)</a:t>
            </a:r>
          </a:p>
          <a:p>
            <a:r>
              <a:rPr lang="en-US" altLang="en-US" sz="2000" dirty="0">
                <a:sym typeface="Wingdings" panose="05000000000000000000" pitchFamily="2" charset="2"/>
              </a:rPr>
              <a:t>Cost effectiveness of documentation </a:t>
            </a:r>
            <a:br>
              <a:rPr lang="en-US" altLang="en-US" sz="2000" dirty="0">
                <a:sym typeface="Wingdings" panose="05000000000000000000" pitchFamily="2" charset="2"/>
              </a:rPr>
            </a:br>
            <a:r>
              <a:rPr lang="en-US" altLang="en-US" sz="2000" dirty="0">
                <a:sym typeface="Wingdings" panose="05000000000000000000" pitchFamily="2" charset="2"/>
              </a:rPr>
              <a:t>(unproven and unlikely)</a:t>
            </a:r>
          </a:p>
          <a:p>
            <a:r>
              <a:rPr lang="en-US" altLang="en-US" sz="2000" dirty="0">
                <a:sym typeface="Wingdings" panose="05000000000000000000" pitchFamily="2" charset="2"/>
              </a:rPr>
              <a:t>Cost effectiveness through better process control </a:t>
            </a:r>
            <a:br>
              <a:rPr lang="en-US" altLang="en-US" sz="2000" dirty="0">
                <a:sym typeface="Wingdings" panose="05000000000000000000" pitchFamily="2" charset="2"/>
              </a:rPr>
            </a:br>
            <a:r>
              <a:rPr lang="en-US" altLang="en-US" sz="2000" dirty="0">
                <a:sym typeface="Wingdings" panose="05000000000000000000" pitchFamily="2" charset="2"/>
              </a:rPr>
              <a:t>(unproven but very likely)</a:t>
            </a:r>
          </a:p>
          <a:p>
            <a:endParaRPr lang="en-US" altLang="en-US" sz="2000" dirty="0"/>
          </a:p>
          <a:p>
            <a:endParaRPr lang="en-US" altLang="en-US" sz="2000" dirty="0"/>
          </a:p>
          <a:p>
            <a:r>
              <a:rPr lang="en-US" altLang="en-US" sz="2000" b="1" i="1" dirty="0"/>
              <a:t>Data Analysis</a:t>
            </a:r>
          </a:p>
          <a:p>
            <a:endParaRPr lang="en-US" altLang="en-US" sz="2000" b="1" i="1" dirty="0"/>
          </a:p>
          <a:p>
            <a:endParaRPr lang="en-US" altLang="en-US" sz="2000"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7650" name="Rectangle 2">
            <a:extLst>
              <a:ext uri="{FF2B5EF4-FFF2-40B4-BE49-F238E27FC236}">
                <a16:creationId xmlns:a16="http://schemas.microsoft.com/office/drawing/2014/main" id="{F0290F83-0D06-421F-84D4-65951D0271CB}"/>
              </a:ext>
            </a:extLst>
          </p:cNvPr>
          <p:cNvSpPr>
            <a:spLocks noGrp="1" noChangeArrowheads="1"/>
          </p:cNvSpPr>
          <p:nvPr>
            <p:ph type="title"/>
          </p:nvPr>
        </p:nvSpPr>
        <p:spPr>
          <a:xfrm>
            <a:off x="805657" y="51413"/>
            <a:ext cx="10515600" cy="1325563"/>
          </a:xfrm>
        </p:spPr>
        <p:txBody>
          <a:bodyPr>
            <a:normAutofit/>
          </a:bodyPr>
          <a:lstStyle/>
          <a:p>
            <a:r>
              <a:rPr lang="en-US" altLang="en-US" sz="3600" dirty="0">
                <a:latin typeface="Montserrat" panose="00000500000000000000" pitchFamily="50" charset="0"/>
              </a:rPr>
              <a:t>Summary</a:t>
            </a:r>
          </a:p>
        </p:txBody>
      </p:sp>
      <p:sp>
        <p:nvSpPr>
          <p:cNvPr id="667651" name="Rectangle 3">
            <a:extLst>
              <a:ext uri="{FF2B5EF4-FFF2-40B4-BE49-F238E27FC236}">
                <a16:creationId xmlns:a16="http://schemas.microsoft.com/office/drawing/2014/main" id="{E1682467-8370-44AB-8C1E-BA6D98D3142C}"/>
              </a:ext>
            </a:extLst>
          </p:cNvPr>
          <p:cNvSpPr>
            <a:spLocks noGrp="1" noChangeArrowheads="1"/>
          </p:cNvSpPr>
          <p:nvPr>
            <p:ph type="body" idx="1"/>
          </p:nvPr>
        </p:nvSpPr>
        <p:spPr>
          <a:xfrm>
            <a:off x="805657" y="1395589"/>
            <a:ext cx="7977187" cy="5219700"/>
          </a:xfrm>
        </p:spPr>
        <p:txBody>
          <a:bodyPr>
            <a:normAutofit/>
          </a:bodyPr>
          <a:lstStyle/>
          <a:p>
            <a:pPr>
              <a:lnSpc>
                <a:spcPct val="90000"/>
              </a:lnSpc>
              <a:buClr>
                <a:schemeClr val="tx1"/>
              </a:buClr>
              <a:buFont typeface="Wingdings" panose="05000000000000000000" pitchFamily="2" charset="2"/>
              <a:buChar char="§"/>
            </a:pPr>
            <a:r>
              <a:rPr lang="en-US" altLang="en-US" sz="2000" dirty="0"/>
              <a:t>Many Intensive care organizations have to come up with </a:t>
            </a:r>
            <a:r>
              <a:rPr lang="en-US" altLang="en-US" sz="2000" b="1" dirty="0"/>
              <a:t>quality measures</a:t>
            </a:r>
            <a:r>
              <a:rPr lang="en-US" altLang="en-US" sz="2000" dirty="0"/>
              <a:t> that are used to quantify how good is an ICU in term of value</a:t>
            </a:r>
          </a:p>
          <a:p>
            <a:pPr>
              <a:lnSpc>
                <a:spcPct val="90000"/>
              </a:lnSpc>
              <a:buClr>
                <a:schemeClr val="tx1"/>
              </a:buClr>
              <a:buFont typeface="Wingdings" panose="05000000000000000000" pitchFamily="2" charset="2"/>
              <a:buChar char="§"/>
            </a:pPr>
            <a:endParaRPr lang="en-US" altLang="en-US" sz="2000" dirty="0"/>
          </a:p>
          <a:p>
            <a:pPr>
              <a:lnSpc>
                <a:spcPct val="90000"/>
              </a:lnSpc>
              <a:buClr>
                <a:schemeClr val="tx1"/>
              </a:buClr>
              <a:buFont typeface="Wingdings" panose="05000000000000000000" pitchFamily="2" charset="2"/>
              <a:buChar char="§"/>
            </a:pPr>
            <a:r>
              <a:rPr lang="en-US" altLang="en-US" sz="2000" b="1" dirty="0"/>
              <a:t>Set-up metric regarding patient safety</a:t>
            </a:r>
            <a:r>
              <a:rPr lang="en-US" altLang="en-US" sz="2000" dirty="0"/>
              <a:t> and </a:t>
            </a:r>
            <a:r>
              <a:rPr lang="en-US" altLang="en-US" sz="2000" b="1" dirty="0"/>
              <a:t>quality of care</a:t>
            </a:r>
          </a:p>
          <a:p>
            <a:pPr>
              <a:lnSpc>
                <a:spcPct val="90000"/>
              </a:lnSpc>
              <a:buClr>
                <a:schemeClr val="tx1"/>
              </a:buClr>
              <a:buFont typeface="Wingdings" panose="05000000000000000000" pitchFamily="2" charset="2"/>
              <a:buChar char="§"/>
            </a:pPr>
            <a:r>
              <a:rPr lang="en-US" altLang="en-US" sz="2000" b="1" dirty="0"/>
              <a:t>Gathering information</a:t>
            </a:r>
            <a:r>
              <a:rPr lang="en-US" altLang="en-US" sz="2000" dirty="0"/>
              <a:t> from all bedside devices,</a:t>
            </a:r>
          </a:p>
          <a:p>
            <a:pPr>
              <a:lnSpc>
                <a:spcPct val="90000"/>
              </a:lnSpc>
              <a:buClr>
                <a:schemeClr val="tx1"/>
              </a:buClr>
              <a:buFont typeface="Wingdings" panose="05000000000000000000" pitchFamily="2" charset="2"/>
              <a:buChar char="§"/>
            </a:pPr>
            <a:r>
              <a:rPr lang="en-US" altLang="en-US" sz="2000" dirty="0"/>
              <a:t> </a:t>
            </a:r>
            <a:r>
              <a:rPr lang="en-US" altLang="en-US" sz="2000" b="1" dirty="0"/>
              <a:t>Saving nursing time</a:t>
            </a:r>
            <a:r>
              <a:rPr lang="en-US" altLang="en-US" sz="2000" dirty="0"/>
              <a:t> from writing down data, respect </a:t>
            </a:r>
            <a:r>
              <a:rPr lang="en-US" altLang="en-US" sz="2000" b="1" dirty="0"/>
              <a:t>strict data coding</a:t>
            </a:r>
            <a:r>
              <a:rPr lang="en-US" altLang="en-US" sz="2000" dirty="0"/>
              <a:t> standard</a:t>
            </a:r>
          </a:p>
          <a:p>
            <a:pPr>
              <a:lnSpc>
                <a:spcPct val="90000"/>
              </a:lnSpc>
              <a:buClr>
                <a:schemeClr val="tx1"/>
              </a:buClr>
              <a:buFont typeface="Wingdings" panose="05000000000000000000" pitchFamily="2" charset="2"/>
              <a:buChar char="§"/>
            </a:pPr>
            <a:r>
              <a:rPr lang="en-US" altLang="en-US" sz="2000" dirty="0"/>
              <a:t>Reducing number of </a:t>
            </a:r>
            <a:r>
              <a:rPr lang="en-US" altLang="en-US" sz="2000" b="1" dirty="0"/>
              <a:t>adverse drug events</a:t>
            </a:r>
            <a:endParaRPr lang="en-US" altLang="en-US" sz="2000" dirty="0"/>
          </a:p>
          <a:p>
            <a:pPr>
              <a:lnSpc>
                <a:spcPct val="90000"/>
              </a:lnSpc>
              <a:buClr>
                <a:schemeClr val="tx1"/>
              </a:buClr>
              <a:buFont typeface="Wingdings" panose="05000000000000000000" pitchFamily="2" charset="2"/>
              <a:buChar char="§"/>
            </a:pPr>
            <a:r>
              <a:rPr lang="en-US" altLang="en-US" sz="2000" dirty="0"/>
              <a:t>Calculate </a:t>
            </a:r>
            <a:r>
              <a:rPr lang="en-US" altLang="en-US" sz="2000" b="1" dirty="0"/>
              <a:t>patient medical scores</a:t>
            </a:r>
            <a:r>
              <a:rPr lang="en-US" altLang="en-US" sz="2000" dirty="0"/>
              <a:t> and reducing number of </a:t>
            </a:r>
            <a:r>
              <a:rPr lang="en-US" altLang="en-US" sz="2000" b="1" dirty="0"/>
              <a:t>duplicate tests</a:t>
            </a:r>
            <a:r>
              <a:rPr lang="en-US" altLang="en-US" sz="2000" dirty="0"/>
              <a:t>.</a:t>
            </a:r>
          </a:p>
          <a:p>
            <a:pPr>
              <a:lnSpc>
                <a:spcPct val="90000"/>
              </a:lnSpc>
              <a:buClr>
                <a:schemeClr val="tx1"/>
              </a:buClr>
              <a:buFont typeface="Wingdings" panose="05000000000000000000" pitchFamily="2" charset="2"/>
              <a:buChar char="§"/>
            </a:pPr>
            <a:endParaRPr lang="en-US" altLang="en-US" sz="2000" dirty="0"/>
          </a:p>
          <a:p>
            <a:pPr>
              <a:lnSpc>
                <a:spcPct val="90000"/>
              </a:lnSpc>
              <a:buClr>
                <a:schemeClr val="tx1"/>
              </a:buClr>
              <a:buFont typeface="Wingdings" panose="05000000000000000000" pitchFamily="2" charset="2"/>
              <a:buChar char="§"/>
            </a:pPr>
            <a:r>
              <a:rPr lang="en-US" altLang="en-US" sz="2000" dirty="0"/>
              <a:t>Automatic </a:t>
            </a:r>
            <a:r>
              <a:rPr lang="en-US" altLang="en-US" sz="2000" b="1" dirty="0"/>
              <a:t>calculation</a:t>
            </a:r>
            <a:r>
              <a:rPr lang="en-US" altLang="en-US" sz="2000" dirty="0"/>
              <a:t> with Clinical Information systems</a:t>
            </a:r>
          </a:p>
          <a:p>
            <a:pPr>
              <a:lnSpc>
                <a:spcPct val="90000"/>
              </a:lnSpc>
              <a:buClr>
                <a:schemeClr val="tx1"/>
              </a:buClr>
              <a:buFont typeface="Wingdings" panose="05000000000000000000" pitchFamily="2" charset="2"/>
              <a:buChar char="§"/>
            </a:pPr>
            <a:endParaRPr lang="en-US" altLang="en-US" dirty="0"/>
          </a:p>
        </p:txBody>
      </p:sp>
      <p:pic>
        <p:nvPicPr>
          <p:cNvPr id="667652" name="Picture 4">
            <a:extLst>
              <a:ext uri="{FF2B5EF4-FFF2-40B4-BE49-F238E27FC236}">
                <a16:creationId xmlns:a16="http://schemas.microsoft.com/office/drawing/2014/main" id="{F45C2A64-BCE5-450E-BEC7-C2E672A36C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36717" y="1395589"/>
            <a:ext cx="3191261" cy="2218630"/>
          </a:xfrm>
          <a:prstGeom prst="rect">
            <a:avLst/>
          </a:prstGeom>
          <a:noFill/>
          <a:ln>
            <a:noFill/>
          </a:ln>
          <a:effectLst/>
          <a:extLst>
            <a:ext uri="{909E8E84-426E-40DD-AFC4-6F175D3DCCD1}">
              <a14:hiddenFill xmlns:a14="http://schemas.microsoft.com/office/drawing/2010/main">
                <a:solidFill>
                  <a:srgbClr val="F6A8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id="{321C7DBF-C504-403D-A00A-1BD9FF159A50}"/>
              </a:ext>
            </a:extLst>
          </p:cNvPr>
          <p:cNvSpPr>
            <a:spLocks noGrp="1"/>
          </p:cNvSpPr>
          <p:nvPr>
            <p:ph type="sldNum" sz="quarter" idx="11"/>
          </p:nvPr>
        </p:nvSpPr>
        <p:spPr/>
        <p:txBody>
          <a:bodyPr/>
          <a:lstStyle/>
          <a:p>
            <a:fld id="{998BA322-78C4-4EF5-93E8-C6A0D3CF90D9}" type="slidenum">
              <a:rPr lang="de-DE" altLang="en-US"/>
              <a:pPr/>
              <a:t>5</a:t>
            </a:fld>
            <a:endParaRPr lang="de-DE" altLang="en-US">
              <a:cs typeface="Arial" panose="020B0604020202020204" pitchFamily="34" charset="0"/>
            </a:endParaRPr>
          </a:p>
        </p:txBody>
      </p:sp>
      <p:sp>
        <p:nvSpPr>
          <p:cNvPr id="487426" name="Rectangle 2">
            <a:extLst>
              <a:ext uri="{FF2B5EF4-FFF2-40B4-BE49-F238E27FC236}">
                <a16:creationId xmlns:a16="http://schemas.microsoft.com/office/drawing/2014/main" id="{9B5D46C7-7A6B-42BA-85C6-B01DF74559E9}"/>
              </a:ext>
            </a:extLst>
          </p:cNvPr>
          <p:cNvSpPr>
            <a:spLocks noGrp="1" noChangeArrowheads="1"/>
          </p:cNvSpPr>
          <p:nvPr>
            <p:ph type="title"/>
          </p:nvPr>
        </p:nvSpPr>
        <p:spPr/>
        <p:txBody>
          <a:bodyPr>
            <a:normAutofit/>
          </a:bodyPr>
          <a:lstStyle/>
          <a:p>
            <a:r>
              <a:rPr lang="en-US" altLang="en-US" sz="3600" dirty="0">
                <a:latin typeface="Montserrat" panose="00000500000000000000" pitchFamily="50" charset="0"/>
              </a:rPr>
              <a:t>Challenges in Intensive Care</a:t>
            </a:r>
          </a:p>
        </p:txBody>
      </p:sp>
      <p:sp>
        <p:nvSpPr>
          <p:cNvPr id="487427" name="Rectangle 3">
            <a:extLst>
              <a:ext uri="{FF2B5EF4-FFF2-40B4-BE49-F238E27FC236}">
                <a16:creationId xmlns:a16="http://schemas.microsoft.com/office/drawing/2014/main" id="{DC3DE86F-515D-4049-B5FD-F547DA3EBC97}"/>
              </a:ext>
            </a:extLst>
          </p:cNvPr>
          <p:cNvSpPr>
            <a:spLocks noGrp="1" noChangeArrowheads="1"/>
          </p:cNvSpPr>
          <p:nvPr>
            <p:ph type="body" idx="1"/>
          </p:nvPr>
        </p:nvSpPr>
        <p:spPr>
          <a:xfrm>
            <a:off x="1919289" y="1484314"/>
            <a:ext cx="8561387" cy="4752975"/>
          </a:xfrm>
        </p:spPr>
        <p:txBody>
          <a:bodyPr>
            <a:normAutofit fontScale="85000" lnSpcReduction="20000"/>
          </a:bodyPr>
          <a:lstStyle/>
          <a:p>
            <a:pPr marL="285750" indent="-285750">
              <a:buFont typeface="Wingdings" panose="05000000000000000000" pitchFamily="2" charset="2"/>
              <a:buChar char="q"/>
            </a:pPr>
            <a:r>
              <a:rPr lang="en-US" altLang="en-US" sz="2000" b="1" dirty="0"/>
              <a:t>Patient Care </a:t>
            </a:r>
          </a:p>
          <a:p>
            <a:pPr marL="466725" lvl="1" indent="-285750">
              <a:buFont typeface="Wingdings" panose="05000000000000000000" pitchFamily="2" charset="2"/>
              <a:buChar char="q"/>
            </a:pPr>
            <a:r>
              <a:rPr lang="en-US" altLang="en-US" dirty="0"/>
              <a:t>Critically ill patients with multiple organ dysfunction and comorbidities</a:t>
            </a:r>
          </a:p>
          <a:p>
            <a:pPr marL="466725" lvl="1" indent="-285750">
              <a:buFont typeface="Wingdings" panose="05000000000000000000" pitchFamily="2" charset="2"/>
              <a:buChar char="q"/>
            </a:pPr>
            <a:r>
              <a:rPr lang="en-US" altLang="en-US" dirty="0"/>
              <a:t> Complex diagnostic, monitoring and therapeutic methods</a:t>
            </a:r>
          </a:p>
          <a:p>
            <a:pPr marL="466725" lvl="1" indent="-285750">
              <a:buFont typeface="Wingdings" panose="05000000000000000000" pitchFamily="2" charset="2"/>
              <a:buChar char="q"/>
            </a:pPr>
            <a:r>
              <a:rPr lang="en-US" altLang="en-US" dirty="0"/>
              <a:t>prevention of medical errors</a:t>
            </a:r>
          </a:p>
          <a:p>
            <a:pPr marL="466725" lvl="1" indent="-285750">
              <a:buFont typeface="Wingdings" panose="05000000000000000000" pitchFamily="2" charset="2"/>
              <a:buChar char="q"/>
            </a:pPr>
            <a:endParaRPr lang="en-US" altLang="en-US" dirty="0"/>
          </a:p>
          <a:p>
            <a:pPr marL="285750" indent="-285750">
              <a:lnSpc>
                <a:spcPct val="160000"/>
              </a:lnSpc>
              <a:buFont typeface="Wingdings" panose="05000000000000000000" pitchFamily="2" charset="2"/>
              <a:buChar char="q"/>
            </a:pPr>
            <a:r>
              <a:rPr lang="en-US" altLang="en-US" sz="2000" b="1" dirty="0"/>
              <a:t>Data management</a:t>
            </a:r>
          </a:p>
          <a:p>
            <a:pPr marL="466725" lvl="1" indent="-285750">
              <a:buFont typeface="Wingdings" panose="05000000000000000000" pitchFamily="2" charset="2"/>
              <a:buChar char="q"/>
            </a:pPr>
            <a:r>
              <a:rPr lang="en-US" altLang="en-US" dirty="0"/>
              <a:t> Analysis of patient related data</a:t>
            </a:r>
          </a:p>
          <a:p>
            <a:pPr marL="466725" lvl="1" indent="-285750">
              <a:lnSpc>
                <a:spcPct val="160000"/>
              </a:lnSpc>
              <a:buFont typeface="Wingdings" panose="05000000000000000000" pitchFamily="2" charset="2"/>
              <a:buChar char="q"/>
            </a:pPr>
            <a:r>
              <a:rPr lang="en-US" altLang="en-US" dirty="0"/>
              <a:t> information, and communications</a:t>
            </a:r>
          </a:p>
          <a:p>
            <a:pPr marL="285750" indent="-285750">
              <a:buFont typeface="Wingdings" panose="05000000000000000000" pitchFamily="2" charset="2"/>
              <a:buChar char="q"/>
            </a:pPr>
            <a:endParaRPr lang="en-US" altLang="en-US" sz="2000" dirty="0"/>
          </a:p>
          <a:p>
            <a:pPr marL="285750" indent="-285750">
              <a:buFont typeface="Wingdings" panose="05000000000000000000" pitchFamily="2" charset="2"/>
              <a:buChar char="q"/>
            </a:pPr>
            <a:r>
              <a:rPr lang="en-US" altLang="en-US" sz="2000" b="1" dirty="0"/>
              <a:t>Cost control</a:t>
            </a:r>
          </a:p>
          <a:p>
            <a:pPr marL="466725" lvl="1" indent="-285750">
              <a:buFont typeface="Wingdings" panose="05000000000000000000" pitchFamily="2" charset="2"/>
              <a:buChar char="q"/>
            </a:pPr>
            <a:r>
              <a:rPr lang="en-US" altLang="en-US" dirty="0"/>
              <a:t> Reimbursement, charge capture, DRGs, etc.</a:t>
            </a:r>
          </a:p>
          <a:p>
            <a:pPr marL="285750" indent="-285750">
              <a:lnSpc>
                <a:spcPct val="160000"/>
              </a:lnSpc>
              <a:buFont typeface="Wingdings" panose="05000000000000000000" pitchFamily="2" charset="2"/>
              <a:buChar char="q"/>
            </a:pPr>
            <a:r>
              <a:rPr lang="en-US" altLang="en-US" sz="2000" dirty="0"/>
              <a:t> </a:t>
            </a:r>
            <a:r>
              <a:rPr lang="en-US" altLang="en-US" sz="2000" b="1" dirty="0"/>
              <a:t>Quality control</a:t>
            </a:r>
          </a:p>
          <a:p>
            <a:pPr marL="466725" lvl="1" indent="-285750">
              <a:lnSpc>
                <a:spcPct val="160000"/>
              </a:lnSpc>
              <a:buFont typeface="Wingdings" panose="05000000000000000000" pitchFamily="2" charset="2"/>
              <a:buChar char="q"/>
            </a:pPr>
            <a:r>
              <a:rPr lang="en-US" altLang="en-US" dirty="0"/>
              <a:t>Medico-legal </a:t>
            </a:r>
            <a:r>
              <a:rPr lang="en-US" altLang="en-US" b="1" dirty="0"/>
              <a:t>documentation</a:t>
            </a:r>
          </a:p>
          <a:p>
            <a:pPr>
              <a:lnSpc>
                <a:spcPct val="160000"/>
              </a:lnSpc>
              <a:buFont typeface="Wingdings" panose="05000000000000000000" pitchFamily="2" charset="2"/>
              <a:buChar char="Ø"/>
            </a:pPr>
            <a:endParaRPr lang="en-US" altLang="en-US" sz="1600" u="sng"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75109B0-38B0-4C3C-B946-A526A0388DE7}"/>
              </a:ext>
            </a:extLst>
          </p:cNvPr>
          <p:cNvSpPr>
            <a:spLocks noGrp="1"/>
          </p:cNvSpPr>
          <p:nvPr>
            <p:ph type="title"/>
          </p:nvPr>
        </p:nvSpPr>
        <p:spPr/>
        <p:txBody>
          <a:bodyPr>
            <a:normAutofit fontScale="90000"/>
          </a:bodyPr>
          <a:lstStyle/>
          <a:p>
            <a:br>
              <a:rPr lang="en-US" sz="4000" dirty="0">
                <a:latin typeface="BlinkMacSystemFont"/>
              </a:rPr>
            </a:br>
            <a:r>
              <a:rPr lang="en-US" sz="4000" b="0" i="0" dirty="0">
                <a:effectLst/>
                <a:latin typeface="BlinkMacSystemFont"/>
              </a:rPr>
              <a:t> A complete system should include </a:t>
            </a:r>
            <a:br>
              <a:rPr lang="en-US" b="0" i="0" dirty="0">
                <a:solidFill>
                  <a:srgbClr val="212121"/>
                </a:solidFill>
                <a:effectLst/>
                <a:latin typeface="BlinkMacSystemFont"/>
              </a:rPr>
            </a:br>
            <a:endParaRPr lang="en-US" dirty="0"/>
          </a:p>
        </p:txBody>
      </p:sp>
      <p:sp>
        <p:nvSpPr>
          <p:cNvPr id="3" name="Espace réservé du contenu 2">
            <a:extLst>
              <a:ext uri="{FF2B5EF4-FFF2-40B4-BE49-F238E27FC236}">
                <a16:creationId xmlns:a16="http://schemas.microsoft.com/office/drawing/2014/main" id="{715A3D6D-B5D4-4AF4-A8B9-ABD6F525E2AB}"/>
              </a:ext>
            </a:extLst>
          </p:cNvPr>
          <p:cNvSpPr>
            <a:spLocks noGrp="1"/>
          </p:cNvSpPr>
          <p:nvPr>
            <p:ph idx="1"/>
          </p:nvPr>
        </p:nvSpPr>
        <p:spPr/>
        <p:txBody>
          <a:bodyPr>
            <a:normAutofit/>
          </a:bodyPr>
          <a:lstStyle/>
          <a:p>
            <a:endParaRPr lang="en-US" sz="2000" dirty="0">
              <a:latin typeface="Montserrat" panose="00000500000000000000" pitchFamily="50" charset="0"/>
            </a:endParaRPr>
          </a:p>
          <a:p>
            <a:r>
              <a:rPr lang="en-US" sz="2000" b="0" i="0" dirty="0">
                <a:effectLst/>
                <a:latin typeface="Montserrat" panose="00000500000000000000" pitchFamily="50" charset="0"/>
              </a:rPr>
              <a:t>data acquisition, </a:t>
            </a:r>
          </a:p>
          <a:p>
            <a:r>
              <a:rPr lang="en-US" sz="2000" b="0" i="0" dirty="0">
                <a:effectLst/>
                <a:latin typeface="Montserrat" panose="00000500000000000000" pitchFamily="50" charset="0"/>
              </a:rPr>
              <a:t>data base management and archiving of data, documentation, statistics engine.. </a:t>
            </a:r>
          </a:p>
          <a:p>
            <a:r>
              <a:rPr lang="en-US" sz="2000" b="0" i="0" dirty="0">
                <a:effectLst/>
                <a:latin typeface="Montserrat" panose="00000500000000000000" pitchFamily="50" charset="0"/>
              </a:rPr>
              <a:t>PDMS required </a:t>
            </a:r>
            <a:r>
              <a:rPr lang="en-US" sz="2000" dirty="0">
                <a:latin typeface="Montserrat" panose="00000500000000000000" pitchFamily="50" charset="0"/>
              </a:rPr>
              <a:t>to couple </a:t>
            </a:r>
            <a:r>
              <a:rPr lang="en-US" sz="2000" b="0" i="0" dirty="0">
                <a:effectLst/>
                <a:latin typeface="Montserrat" panose="00000500000000000000" pitchFamily="50" charset="0"/>
              </a:rPr>
              <a:t> with a hospital information system and the possibility of data exchange is mandatory. </a:t>
            </a:r>
          </a:p>
        </p:txBody>
      </p:sp>
      <p:sp>
        <p:nvSpPr>
          <p:cNvPr id="4" name="Espace réservé du numéro de diapositive 3">
            <a:extLst>
              <a:ext uri="{FF2B5EF4-FFF2-40B4-BE49-F238E27FC236}">
                <a16:creationId xmlns:a16="http://schemas.microsoft.com/office/drawing/2014/main" id="{450D73C9-2DD0-452A-96F9-8D22900729A8}"/>
              </a:ext>
            </a:extLst>
          </p:cNvPr>
          <p:cNvSpPr>
            <a:spLocks noGrp="1"/>
          </p:cNvSpPr>
          <p:nvPr>
            <p:ph type="sldNum" sz="quarter" idx="11"/>
          </p:nvPr>
        </p:nvSpPr>
        <p:spPr/>
        <p:txBody>
          <a:bodyPr/>
          <a:lstStyle/>
          <a:p>
            <a:fld id="{82769AF0-B6A6-434F-9ACF-BAAABF83B86D}" type="slidenum">
              <a:rPr lang="de-DE" altLang="en-US" smtClean="0"/>
              <a:pPr/>
              <a:t>6</a:t>
            </a:fld>
            <a:r>
              <a:rPr lang="de-DE" altLang="en-US"/>
              <a:t> | 63</a:t>
            </a:r>
            <a:endParaRPr lang="de-DE" altLang="en-US">
              <a:cs typeface="Arial" panose="020B0604020202020204" pitchFamily="34" charset="0"/>
            </a:endParaRPr>
          </a:p>
        </p:txBody>
      </p:sp>
    </p:spTree>
    <p:extLst>
      <p:ext uri="{BB962C8B-B14F-4D97-AF65-F5344CB8AC3E}">
        <p14:creationId xmlns:p14="http://schemas.microsoft.com/office/powerpoint/2010/main" val="39516265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1D4F9E"/>
        </a:solidFill>
        <a:effectLst/>
      </p:bgPr>
    </p:bg>
    <p:spTree>
      <p:nvGrpSpPr>
        <p:cNvPr id="1" name=""/>
        <p:cNvGrpSpPr/>
        <p:nvPr/>
      </p:nvGrpSpPr>
      <p:grpSpPr>
        <a:xfrm>
          <a:off x="0" y="0"/>
          <a:ext cx="0" cy="0"/>
          <a:chOff x="0" y="0"/>
          <a:chExt cx="0" cy="0"/>
        </a:xfrm>
      </p:grpSpPr>
      <p:sp>
        <p:nvSpPr>
          <p:cNvPr id="648194" name="Rectangle 2">
            <a:extLst>
              <a:ext uri="{FF2B5EF4-FFF2-40B4-BE49-F238E27FC236}">
                <a16:creationId xmlns:a16="http://schemas.microsoft.com/office/drawing/2014/main" id="{46173ACA-D724-417D-B454-7B5D0917C72E}"/>
              </a:ext>
            </a:extLst>
          </p:cNvPr>
          <p:cNvSpPr>
            <a:spLocks noGrp="1" noChangeArrowheads="1"/>
          </p:cNvSpPr>
          <p:nvPr>
            <p:ph type="title"/>
          </p:nvPr>
        </p:nvSpPr>
        <p:spPr>
          <a:xfrm>
            <a:off x="7464614" y="1783959"/>
            <a:ext cx="4087306" cy="2889114"/>
          </a:xfrm>
        </p:spPr>
        <p:txBody>
          <a:bodyPr vert="horz" lIns="91440" tIns="45720" rIns="91440" bIns="45720" rtlCol="0" anchor="b">
            <a:normAutofit/>
          </a:bodyPr>
          <a:lstStyle/>
          <a:p>
            <a:r>
              <a:rPr lang="en-US" sz="5000" dirty="0">
                <a:solidFill>
                  <a:schemeClr val="tx1"/>
                </a:solidFill>
                <a:latin typeface="+mj-lt"/>
              </a:rPr>
              <a:t>Objectif </a:t>
            </a:r>
            <a:r>
              <a:rPr lang="en-US" sz="5000" b="0" i="0" dirty="0">
                <a:solidFill>
                  <a:schemeClr val="tx1"/>
                </a:solidFill>
                <a:effectLst/>
                <a:latin typeface="+mj-lt"/>
              </a:rPr>
              <a:t> implement a paperless patient record</a:t>
            </a:r>
            <a:endParaRPr lang="en-US" altLang="en-US" sz="5000" dirty="0">
              <a:solidFill>
                <a:schemeClr val="tx1"/>
              </a:solidFill>
              <a:latin typeface="+mj-lt"/>
            </a:endParaRPr>
          </a:p>
        </p:txBody>
      </p:sp>
      <p:sp>
        <p:nvSpPr>
          <p:cNvPr id="648195" name="Rectangle 3">
            <a:extLst>
              <a:ext uri="{FF2B5EF4-FFF2-40B4-BE49-F238E27FC236}">
                <a16:creationId xmlns:a16="http://schemas.microsoft.com/office/drawing/2014/main" id="{DF8F0CE1-B516-4719-881E-8C3436BE77E7}"/>
              </a:ext>
            </a:extLst>
          </p:cNvPr>
          <p:cNvSpPr>
            <a:spLocks noGrp="1" noChangeArrowheads="1"/>
          </p:cNvSpPr>
          <p:nvPr>
            <p:ph type="body" sz="half" idx="2"/>
          </p:nvPr>
        </p:nvSpPr>
        <p:spPr>
          <a:xfrm>
            <a:off x="7464612" y="4750893"/>
            <a:ext cx="4087305" cy="1147863"/>
          </a:xfrm>
        </p:spPr>
        <p:txBody>
          <a:bodyPr vert="horz" lIns="91440" tIns="45720" rIns="91440" bIns="45720" rtlCol="0" anchor="t">
            <a:normAutofit/>
          </a:bodyPr>
          <a:lstStyle/>
          <a:p>
            <a:pPr marL="0" indent="0">
              <a:buNone/>
            </a:pPr>
            <a:r>
              <a:rPr lang="en-US" altLang="en-US" sz="2000">
                <a:solidFill>
                  <a:schemeClr val="tx1"/>
                </a:solidFill>
                <a:latin typeface="+mn-lt"/>
              </a:rPr>
              <a:t>Clinician working with a paper chart and Paper Flowsheets</a:t>
            </a:r>
          </a:p>
        </p:txBody>
      </p:sp>
      <p:sp>
        <p:nvSpPr>
          <p:cNvPr id="136" name="Freeform: Shape 135">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8434" name="Picture 2" descr="Comment obtenir son dossier médical ou celui d'un proche">
            <a:extLst>
              <a:ext uri="{FF2B5EF4-FFF2-40B4-BE49-F238E27FC236}">
                <a16:creationId xmlns:a16="http://schemas.microsoft.com/office/drawing/2014/main" id="{157AAFD7-B98D-489A-A4F9-8AE595DACAC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0822"/>
          <a:stretch/>
        </p:blipFill>
        <p:spPr bwMode="auto">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Tree>
  </p:cSld>
  <p:clrMapOvr>
    <a:overrideClrMapping bg1="dk1" tx1="lt1" bg2="dk2" tx2="lt2" accent1="accent1" accent2="accent2" accent3="accent3" accent4="accent4" accent5="accent5" accent6="accent6" hlink="hlink" folHlink="folHlink"/>
  </p:clrMapOvr>
  <p:transition>
    <p:zoom/>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1A4D9D"/>
        </a:solidFill>
        <a:effectLst/>
      </p:bgPr>
    </p:bg>
    <p:spTree>
      <p:nvGrpSpPr>
        <p:cNvPr id="1" name=""/>
        <p:cNvGrpSpPr/>
        <p:nvPr/>
      </p:nvGrpSpPr>
      <p:grpSpPr>
        <a:xfrm>
          <a:off x="0" y="0"/>
          <a:ext cx="0" cy="0"/>
          <a:chOff x="0" y="0"/>
          <a:chExt cx="0" cy="0"/>
        </a:xfrm>
      </p:grpSpPr>
      <p:sp>
        <p:nvSpPr>
          <p:cNvPr id="4" name="Rectangle 1028">
            <a:extLst>
              <a:ext uri="{FF2B5EF4-FFF2-40B4-BE49-F238E27FC236}">
                <a16:creationId xmlns:a16="http://schemas.microsoft.com/office/drawing/2014/main" id="{40968B7F-2C4A-4912-AD3D-48B2A3896DC9}"/>
              </a:ext>
            </a:extLst>
          </p:cNvPr>
          <p:cNvSpPr txBox="1">
            <a:spLocks noChangeArrowheads="1"/>
          </p:cNvSpPr>
          <p:nvPr/>
        </p:nvSpPr>
        <p:spPr>
          <a:xfrm>
            <a:off x="7464613" y="1783959"/>
            <a:ext cx="4456770" cy="288911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rgbClr val="1B4F9E"/>
                </a:solidFill>
                <a:latin typeface="Montserrat  thin"/>
                <a:ea typeface="+mj-ea"/>
                <a:cs typeface="+mj-cs"/>
              </a:defRPr>
            </a:lvl1pPr>
          </a:lstStyle>
          <a:p>
            <a:pPr>
              <a:spcAft>
                <a:spcPts val="600"/>
              </a:spcAft>
            </a:pPr>
            <a:r>
              <a:rPr lang="en-US" altLang="en-US" sz="5400">
                <a:solidFill>
                  <a:schemeClr val="tx1"/>
                </a:solidFill>
                <a:latin typeface="+mj-lt"/>
              </a:rPr>
              <a:t>Intensive Care patient documentation</a:t>
            </a:r>
            <a:endParaRPr lang="en-US" altLang="en-US" sz="5400" dirty="0">
              <a:solidFill>
                <a:schemeClr val="tx1"/>
              </a:solidFill>
              <a:latin typeface="+mj-lt"/>
            </a:endParaRPr>
          </a:p>
        </p:txBody>
      </p:sp>
      <p:sp>
        <p:nvSpPr>
          <p:cNvPr id="71" name="Freeform: Shape 70">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6386" name="Picture 2" descr="TecHopital - Les avantages concrets des dossiers patients dématérialisés">
            <a:extLst>
              <a:ext uri="{FF2B5EF4-FFF2-40B4-BE49-F238E27FC236}">
                <a16:creationId xmlns:a16="http://schemas.microsoft.com/office/drawing/2014/main" id="{694FE36B-4BF8-404C-8A82-3F03141DB97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3307" b="-1"/>
          <a:stretch/>
        </p:blipFill>
        <p:spPr bwMode="auto">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Tree>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164A9B"/>
        </a:solidFill>
        <a:effectLst/>
      </p:bgPr>
    </p:bg>
    <p:spTree>
      <p:nvGrpSpPr>
        <p:cNvPr id="1" name=""/>
        <p:cNvGrpSpPr/>
        <p:nvPr/>
      </p:nvGrpSpPr>
      <p:grpSpPr>
        <a:xfrm>
          <a:off x="0" y="0"/>
          <a:ext cx="0" cy="0"/>
          <a:chOff x="0" y="0"/>
          <a:chExt cx="0" cy="0"/>
        </a:xfrm>
      </p:grpSpPr>
      <p:sp>
        <p:nvSpPr>
          <p:cNvPr id="5" name="Rectangle 1028">
            <a:extLst>
              <a:ext uri="{FF2B5EF4-FFF2-40B4-BE49-F238E27FC236}">
                <a16:creationId xmlns:a16="http://schemas.microsoft.com/office/drawing/2014/main" id="{92C38876-117A-4283-A6E6-9EA44437C4AE}"/>
              </a:ext>
            </a:extLst>
          </p:cNvPr>
          <p:cNvSpPr txBox="1">
            <a:spLocks noChangeArrowheads="1"/>
          </p:cNvSpPr>
          <p:nvPr/>
        </p:nvSpPr>
        <p:spPr>
          <a:xfrm>
            <a:off x="7464614" y="1783959"/>
            <a:ext cx="4087306" cy="288911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rgbClr val="1B4F9E"/>
                </a:solidFill>
                <a:latin typeface="Montserrat  thin"/>
                <a:ea typeface="+mj-ea"/>
                <a:cs typeface="+mj-cs"/>
              </a:defRPr>
            </a:lvl1pPr>
          </a:lstStyle>
          <a:p>
            <a:pPr>
              <a:spcAft>
                <a:spcPts val="600"/>
              </a:spcAft>
            </a:pPr>
            <a:r>
              <a:rPr lang="en-US" altLang="en-US" sz="5400" dirty="0">
                <a:solidFill>
                  <a:schemeClr val="tx1"/>
                </a:solidFill>
                <a:latin typeface="+mj-lt"/>
              </a:rPr>
              <a:t>Intensive Care Data Base</a:t>
            </a:r>
          </a:p>
        </p:txBody>
      </p:sp>
      <p:sp>
        <p:nvSpPr>
          <p:cNvPr id="17417" name="Freeform: Shape 70">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7410" name="Picture 2" descr="Vers un hôpital sans papier - HNEmag - RHNe">
            <a:extLst>
              <a:ext uri="{FF2B5EF4-FFF2-40B4-BE49-F238E27FC236}">
                <a16:creationId xmlns:a16="http://schemas.microsoft.com/office/drawing/2014/main" id="{FF12D357-536A-4836-AC95-32AF830B603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439" r="23151" b="-1"/>
          <a:stretch/>
        </p:blipFill>
        <p:spPr bwMode="auto">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Tree>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1_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1335</Words>
  <Application>Microsoft Office PowerPoint</Application>
  <PresentationFormat>Grand écran</PresentationFormat>
  <Paragraphs>205</Paragraphs>
  <Slides>44</Slides>
  <Notes>7</Notes>
  <HiddenSlides>0</HiddenSlides>
  <MMClips>0</MMClips>
  <ScaleCrop>false</ScaleCrop>
  <HeadingPairs>
    <vt:vector size="6" baseType="variant">
      <vt:variant>
        <vt:lpstr>Polices utilisées</vt:lpstr>
      </vt:variant>
      <vt:variant>
        <vt:i4>14</vt:i4>
      </vt:variant>
      <vt:variant>
        <vt:lpstr>Thème</vt:lpstr>
      </vt:variant>
      <vt:variant>
        <vt:i4>1</vt:i4>
      </vt:variant>
      <vt:variant>
        <vt:lpstr>Titres des diapositives</vt:lpstr>
      </vt:variant>
      <vt:variant>
        <vt:i4>44</vt:i4>
      </vt:variant>
    </vt:vector>
  </HeadingPairs>
  <TitlesOfParts>
    <vt:vector size="59" baseType="lpstr">
      <vt:lpstr>Arial</vt:lpstr>
      <vt:lpstr>BlinkMacSystemFont</vt:lpstr>
      <vt:lpstr>Calibri</vt:lpstr>
      <vt:lpstr>Calibri Light</vt:lpstr>
      <vt:lpstr>Carlito</vt:lpstr>
      <vt:lpstr>Courier New</vt:lpstr>
      <vt:lpstr>Helvetica</vt:lpstr>
      <vt:lpstr>Montserrat</vt:lpstr>
      <vt:lpstr>Montserrat  thin</vt:lpstr>
      <vt:lpstr>Open Sans</vt:lpstr>
      <vt:lpstr>Tahoma</vt:lpstr>
      <vt:lpstr>Times New Roman</vt:lpstr>
      <vt:lpstr>Trebuchet MS</vt:lpstr>
      <vt:lpstr>Wingdings</vt:lpstr>
      <vt:lpstr>1_Thème Office</vt:lpstr>
      <vt:lpstr>Présentation PowerPoint</vt:lpstr>
      <vt:lpstr>Introduction </vt:lpstr>
      <vt:lpstr>PDMS Definition </vt:lpstr>
      <vt:lpstr>Présentation PowerPoint</vt:lpstr>
      <vt:lpstr>Challenges in Intensive Care</vt:lpstr>
      <vt:lpstr>  A complete system should include  </vt:lpstr>
      <vt:lpstr>Objectif  implement a paperless patient record</vt:lpstr>
      <vt:lpstr>Présentation PowerPoint</vt:lpstr>
      <vt:lpstr>Présentation PowerPoint</vt:lpstr>
      <vt:lpstr>Présentation PowerPoint</vt:lpstr>
      <vt:lpstr>Présentation PowerPoint</vt:lpstr>
      <vt:lpstr>Intensive Care patient record  back up</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Device connection (410 drivers)</vt:lpstr>
      <vt:lpstr>Présentation PowerPoint</vt:lpstr>
      <vt:lpstr>Présentation PowerPoint</vt:lpstr>
      <vt:lpstr>Présentation PowerPoint</vt:lpstr>
      <vt:lpstr>Places to equip  </vt:lpstr>
      <vt:lpstr>Benefits </vt:lpstr>
      <vt:lpstr>Summary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Michel Le Lan</dc:creator>
  <cp:lastModifiedBy>Melany AVENDANO BOLIVAR</cp:lastModifiedBy>
  <cp:revision>3</cp:revision>
  <dcterms:created xsi:type="dcterms:W3CDTF">2021-01-20T16:11:59Z</dcterms:created>
  <dcterms:modified xsi:type="dcterms:W3CDTF">2021-05-19T15:01:53Z</dcterms:modified>
</cp:coreProperties>
</file>